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9" r:id="rId4"/>
    <p:sldId id="262" r:id="rId5"/>
    <p:sldId id="260" r:id="rId6"/>
    <p:sldId id="263" r:id="rId7"/>
    <p:sldId id="261" r:id="rId8"/>
    <p:sldId id="264" r:id="rId9"/>
    <p:sldId id="265" r:id="rId10"/>
    <p:sldId id="268" r:id="rId11"/>
    <p:sldId id="266" r:id="rId12"/>
    <p:sldId id="267" r:id="rId13"/>
    <p:sldId id="269" r:id="rId14"/>
    <p:sldId id="272" r:id="rId15"/>
    <p:sldId id="270" r:id="rId16"/>
    <p:sldId id="271" r:id="rId17"/>
    <p:sldId id="273" r:id="rId18"/>
    <p:sldId id="274" r:id="rId19"/>
    <p:sldId id="275" r:id="rId20"/>
    <p:sldId id="278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61021" autoAdjust="0"/>
  </p:normalViewPr>
  <p:slideViewPr>
    <p:cSldViewPr>
      <p:cViewPr>
        <p:scale>
          <a:sx n="90" d="100"/>
          <a:sy n="90" d="100"/>
        </p:scale>
        <p:origin x="4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35301-9895-40D2-9010-ADBCE72A9E3F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028AE-0307-4F58-8489-7B15D4F4D9EB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76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Спорт – альтернатива</a:t>
            </a:r>
          </a:p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пагубным привычкам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433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inherit"/>
              </a:rPr>
              <a:t>К наркотикам относятся наркотические вещества психотропного действия, оказывающие сильное одурманивающее воздействие, вызывающие эйфорию и зависимость от них. Употребление наркотиков наносит существенный вред физическому и психическому здоровью человека. К наркотикам относятся героин, кокаин, препараты конопли, «</a:t>
            </a:r>
            <a:r>
              <a:rPr lang="ru-RU" dirty="0" err="1" smtClean="0">
                <a:latin typeface="inherit"/>
              </a:rPr>
              <a:t>Экстази</a:t>
            </a:r>
            <a:r>
              <a:rPr lang="ru-RU" dirty="0" smtClean="0">
                <a:latin typeface="inherit"/>
              </a:rPr>
              <a:t>» и др. Даже непродолжительный прием наркотических веществ может вызвать привыкание, которое переходит в зависимость. Наркотическая зависимость сопровождается желание увеличить дозу принимаемого наркотического вещества, а это может привести к смертельному исходу. Зависимость от наркотиков – это заболевание наркомания, сопровождающееся поражением личности и осложнениями физического здоровья.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349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/>
              </a:rPr>
              <a:t>Ученые подсчитали, что здоровье человека на 60% зависит от его поведения, на 20% - от здоровья родителей и еще на 20% - от условий жизни. Поэтому необходимо с детства вырабатывать в себе </a:t>
            </a:r>
            <a:r>
              <a:rPr lang="en-US" sz="1200" b="1" dirty="0" smtClean="0">
                <a:ln/>
              </a:rPr>
              <a:t>«</a:t>
            </a:r>
            <a:r>
              <a:rPr lang="ru-RU" sz="1200" b="1" dirty="0" smtClean="0">
                <a:ln/>
              </a:rPr>
              <a:t>здоровые привычки</a:t>
            </a:r>
            <a:r>
              <a:rPr lang="en-US" sz="1200" b="1" dirty="0" smtClean="0">
                <a:ln/>
              </a:rPr>
              <a:t>», </a:t>
            </a:r>
            <a:r>
              <a:rPr lang="ru-RU" sz="1200" b="1" dirty="0" smtClean="0">
                <a:ln/>
              </a:rPr>
              <a:t>чтобы не стать рабом </a:t>
            </a:r>
            <a:r>
              <a:rPr lang="en-US" sz="1200" b="1" dirty="0" smtClean="0">
                <a:ln/>
              </a:rPr>
              <a:t>«</a:t>
            </a:r>
            <a:r>
              <a:rPr lang="ru-RU" sz="1200" b="1" dirty="0" smtClean="0">
                <a:ln/>
              </a:rPr>
              <a:t>вредных привычек</a:t>
            </a:r>
            <a:r>
              <a:rPr lang="en-US" sz="1200" b="1" dirty="0" smtClean="0">
                <a:ln/>
              </a:rPr>
              <a:t>».</a:t>
            </a:r>
            <a:endParaRPr lang="ru-RU" sz="1200" b="1" dirty="0" smtClean="0">
              <a:ln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4684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СПОРТ – ЭТО ПОЛОЖИТЕЛЬНЫЕ ЭМОЦИИ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0056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СПОРТ – ЭТО ГАРМОНИЯ!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35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СПОРТ – ЭТО ЖИЗНЬ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996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 на какой стороне ты?</a:t>
            </a:r>
            <a:endParaRPr lang="ru-RU" sz="1200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232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Физическая культура, являясь одной из граней общей культуры, во многом определяет поведение человека в учебе, в быту, в общении.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Здоровый образ жизни — совокупность духовных ценностей и реальных видов, форм и благоприятных для здоровья эффектов деятельности по обеспечению оптимального удовлетворения потребностей человека. Формирование здорового образа жизни — сложный системный процесс, охватывающий множество компонентов образа жизни современного общества и включающий основные сферы и направления жизнедеятельности людей.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870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Что такое </a:t>
            </a:r>
            <a:r>
              <a:rPr lang="en-US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</a:t>
            </a:r>
            <a:r>
              <a:rPr lang="ru-RU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привычка</a:t>
            </a:r>
            <a:r>
              <a:rPr lang="en-US" sz="1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»?</a:t>
            </a:r>
            <a:endParaRPr lang="ru-RU" sz="1800" b="1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ru-RU" sz="1200" b="1" dirty="0" smtClean="0">
                <a:ln w="50800"/>
                <a:solidFill>
                  <a:schemeClr val="bg1"/>
                </a:solidFill>
              </a:rPr>
              <a:t>Привычка — действие, которое со временем становится автоматическим, неосознанным. Формирование многих привычек начинается в раннем детстве, причем большую роль играет подражание старшим.</a:t>
            </a:r>
          </a:p>
          <a:p>
            <a:r>
              <a:rPr lang="ru-RU" sz="1200" b="1" dirty="0" smtClean="0">
                <a:ln w="50800"/>
                <a:solidFill>
                  <a:schemeClr val="bg1"/>
                </a:solidFill>
              </a:rPr>
              <a:t>Есть полезные и вредные привычки.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05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Одна из самых распространенных</a:t>
            </a:r>
          </a:p>
          <a:p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вредных привычек - курение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74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Никотин</a:t>
            </a:r>
            <a:r>
              <a:rPr lang="ru-RU" b="1" dirty="0" smtClean="0"/>
              <a:t> – </a:t>
            </a:r>
            <a:r>
              <a:rPr lang="ru-RU" dirty="0" smtClean="0"/>
              <a:t>это яд, который содержится в табаке и вызывает привыкание. Он обладает отравляющим действием. Поражает нервную систему. Человек становится возбужденным или заторможенным. Влияет на работу сердца. Он легко проникает в кровь, накапливается во внутренних органах и постепенно разрушает их. От курения желтеют зубы, появляется дурной запах во рту, затрудняется работа сердца, замедляется рост, кожа становится желтой, под глазами черные круги, рано появляются морщины. Ребята, которые курят – быстро утомляются, у них слабая память, плохое внимание. Курильщика ждут болезни органов дыхания: астма, туберкулёз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Я красива и стройна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Никотином я полна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Табака во мне не счесть, 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Прикурить желанье есть?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Если хочешь заболеть,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И от рака умереть,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И зубов своих лишиться, 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И от кашля задушиться ,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Что ж тогда кури меня</a:t>
            </a:r>
            <a:b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12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Мимо жизнь пройдет твоя.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810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Алкоголизм - форма</a:t>
            </a:r>
          </a:p>
          <a:p>
            <a:r>
              <a:rPr lang="ru-RU" sz="1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химической зависимости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064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Пристрастие человека к алкоголю вызывает заболевание – алкоголизм. В наше время с развитием технологий получения дешевых крепких напитков массово формируются алкогольные привычки. Особенно опасно пристрастие к алкоголю для здоровья молодых людей и подростков. Пристрастие к алкоголю перерастает в зависимость. Алкоголь действует разрушающе на организм, он содержит винный спирт – этанол, очень быстро всасывающийся организмом. Через две минуты после употребления этот спирт попадает в кровь. Попадая в организм, алкоголь отрицательно влияет на разные системы организма, вызывая различные нарушения деятельности системы.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1691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all" spc="0" normalizeH="0" baseline="0" noProof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Результатом алкоголизма является деградация личности. У хронических алкоголиков не</a:t>
            </a:r>
            <a:r>
              <a:rPr kumimoji="0" lang="ru-RU" sz="1200" b="1" i="0" u="none" strike="noStrike" kern="1200" cap="all" spc="0" normalizeH="0" noProof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остается ни одного здорового внутреннего органа</a:t>
            </a:r>
            <a:endParaRPr kumimoji="0" lang="ru-RU" sz="1200" b="1" i="0" u="none" strike="noStrike" kern="1200" cap="all" spc="0" normalizeH="0" baseline="0" noProof="0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7028AE-0307-4F58-8489-7B15D4F4D9E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F0B5E85-8D95-42E7-9DD6-8BB4B4A82D99}" type="datetime1">
              <a:rPr lang="ru-RU" smtClean="0"/>
              <a:t>12.05.2015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7CF72-486B-4816-9E72-382D6FA21A38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B734187-7112-4554-9F12-BEA5CB9FD91A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2FDD7F-B47C-4FE8-BCB0-6B0C0010ED0A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A47C718-59F9-4598-A62B-8B2D711FA0BD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3ECCB89-DEE9-4653-AF21-975EDA6D831C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D7D957-50B4-4BAC-B00D-24EF3589A676}" type="datetime1">
              <a:rPr lang="ru-RU" smtClean="0"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3C63F4-2C3C-4BEE-BFF4-7FB4402ABF7A}" type="datetime1">
              <a:rPr lang="ru-RU" smtClean="0"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CA0B6BB-B61C-449A-A90C-0258BED0E21A}" type="datetime1">
              <a:rPr lang="ru-RU" smtClean="0"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B38043-2689-45C0-9605-D2D39B64C042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B0E504-E6EF-4209-8D43-92D4D86C9BD9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8BCB3D6-4033-46EC-808B-7FF31693BE25}" type="datetime1">
              <a:rPr lang="ru-RU" smtClean="0"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130C428-E3D7-4CE5-BD17-13B8945EC41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даша\ШКОЛА\физ-ра\1272465164_1255614241_118996_1280_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57200"/>
            <a:ext cx="9144000" cy="731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9100" y="260648"/>
            <a:ext cx="609192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Спорт – альтернатива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пагубным привычкам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dic.academic.ru/pictures/wiki/files/65/Alcoholism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44824"/>
            <a:ext cx="7200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Пристрастие человека к алкоголю вызывает заболевание – алкоголизм. В наше время с развитием технологий получения дешевых крепких напитков массово формируются алкогольные привычки. Особенно опасно пристрастие к алкоголю для здоровья молодых людей и подростков. Пристрастие к алкоголю перерастает в зависимость. Алкоголь действует разрушающе на организм, он содержит винный спирт – этанол, очень быстро всасывающийся организмом. Через две минуты после употребления этот спирт попадает в кровь. Попадая в организм, алкоголь отрицательно влияет на разные системы организма, вызывая различные нарушения деятельности системы.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92" name="Picture 16" descr="http://www.proza.ru/pics/2011/03/22/1299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-324544" y="-101381"/>
            <a:ext cx="9468544" cy="6959381"/>
          </a:xfrm>
          <a:prstGeom prst="rect">
            <a:avLst/>
          </a:prstGeom>
          <a:noFill/>
        </p:spPr>
      </p:pic>
      <p:sp>
        <p:nvSpPr>
          <p:cNvPr id="24578" name="AutoShape 2" descr="p00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p00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p00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4" name="AutoShape 8" descr="p00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6" name="AutoShape 10" descr="p00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8" name="AutoShape 12" descr="p00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0" name="AutoShape 14" descr="p00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5"/>
          <p:cNvSpPr txBox="1">
            <a:spLocks/>
          </p:cNvSpPr>
          <p:nvPr/>
        </p:nvSpPr>
        <p:spPr>
          <a:xfrm>
            <a:off x="1043608" y="2708920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all" spc="0" normalizeH="0" baseline="0" noProof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Результатом алкоголизма является деградация личности. У хронических алкоголиков не</a:t>
            </a:r>
            <a:r>
              <a:rPr kumimoji="0" lang="ru-RU" sz="3200" b="1" i="0" u="none" strike="noStrike" kern="1200" cap="all" spc="0" normalizeH="0" noProof="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остается ни одного здорового внутреннего органа</a:t>
            </a:r>
            <a:endParaRPr kumimoji="0" lang="ru-RU" sz="3200" b="1" i="0" u="none" strike="noStrike" kern="1200" cap="all" spc="0" normalizeH="0" baseline="0" noProof="0" dirty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Неизлечимая болезнь - наркомания</a:t>
            </a:r>
            <a:endParaRPr lang="ru-RU" sz="3600" dirty="0"/>
          </a:p>
        </p:txBody>
      </p:sp>
      <p:pic>
        <p:nvPicPr>
          <p:cNvPr id="29697" name="Picture 1" descr="C:\Users\12\Desktop\Новая папка (2)\нар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3529525" cy="21941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9699" name="Picture 3" descr="http://izrailrehab.ru/images/s-259/1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0000">
            <a:off x="5796136" y="2204864"/>
            <a:ext cx="2567947" cy="38519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9701" name="Picture 5" descr="http://www.yamalchild.ru/images/nark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1907704" y="3717032"/>
            <a:ext cx="3581400" cy="28194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uralpress.ru/sites/default/files/imagecache/slide/photo/narkoman_vkalyvaet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0293431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628800"/>
            <a:ext cx="712879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inherit"/>
              </a:rPr>
              <a:t>К наркотикам относятся наркотические вещества психотропного действия, оказывающие сильное одурманивающее воздействие, вызывающие эйфорию и зависимость от них. Употребление наркотиков наносит существенный вред физическому и психическому здоровью человека. К наркотикам относятся героин, кокаин, препараты конопли, «</a:t>
            </a:r>
            <a:r>
              <a:rPr lang="ru-RU" dirty="0" err="1" smtClean="0">
                <a:latin typeface="inherit"/>
              </a:rPr>
              <a:t>Экстази</a:t>
            </a:r>
            <a:r>
              <a:rPr lang="ru-RU" dirty="0" smtClean="0">
                <a:latin typeface="inherit"/>
              </a:rPr>
              <a:t>» и др. Даже непродолжительный прием наркотических веществ может вызвать привыкание, которое переходит в зависимость. Наркотическая зависимость сопровождается желание увеличить дозу принимаемого наркотического вещества, а это может привести к смертельному исходу. Зависимость от наркотиков – это заболевание наркомания, сопровождающееся поражением личности и осложнениями физического здоровья.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12.nnm.ru/d/4/a/9/9/aed27f3335cf7a8260a2c2d31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12\Desktop\Новая папка (2)\img13391019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ТЫ В ОТВЕТЕ ЗА СВОЮ ЖИЗНЬ!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1556792"/>
            <a:ext cx="51125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/>
              </a:rPr>
              <a:t>Ученые подсчитали, что здоровье человека на 60% зависит от его поведения, на 20% - от здоровья родителей и еще на 20% - от условий жизни. Поэтому необходимо с детства вырабатывать в себе </a:t>
            </a:r>
            <a:r>
              <a:rPr lang="en-US" sz="2000" b="1" dirty="0" smtClean="0">
                <a:ln/>
              </a:rPr>
              <a:t>«</a:t>
            </a:r>
            <a:r>
              <a:rPr lang="ru-RU" sz="2000" b="1" dirty="0" smtClean="0">
                <a:ln/>
              </a:rPr>
              <a:t>здоровые привычки</a:t>
            </a:r>
            <a:r>
              <a:rPr lang="en-US" sz="2000" b="1" dirty="0" smtClean="0">
                <a:ln/>
              </a:rPr>
              <a:t>», </a:t>
            </a:r>
            <a:r>
              <a:rPr lang="ru-RU" sz="2000" b="1" dirty="0" smtClean="0">
                <a:ln/>
              </a:rPr>
              <a:t>чтобы не стать рабом </a:t>
            </a:r>
            <a:r>
              <a:rPr lang="en-US" sz="2000" b="1" dirty="0" smtClean="0">
                <a:ln/>
              </a:rPr>
              <a:t>«</a:t>
            </a:r>
            <a:r>
              <a:rPr lang="ru-RU" sz="2000" b="1" dirty="0" smtClean="0">
                <a:ln/>
              </a:rPr>
              <a:t>вредных привычек</a:t>
            </a:r>
            <a:r>
              <a:rPr lang="en-US" sz="2000" b="1" dirty="0" smtClean="0">
                <a:ln/>
              </a:rPr>
              <a:t>».</a:t>
            </a:r>
            <a:endParaRPr lang="ru-RU" sz="2000" b="1" dirty="0">
              <a:ln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12\Desktop\Новая папка (2)\26825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4509120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СПОРТ – ЭТО ПОЛОЖИТЕЛЬНЫЕ ЭМОЦИИ</a:t>
            </a:r>
            <a:endParaRPr lang="ru-RU" sz="2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12\Desktop\Новая папка (2)\68802449_1294239267_untitled1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СПОРТ – ЭТО ГАРМОНИЯ!</a:t>
            </a:r>
            <a:endParaRPr lang="ru-RU" sz="3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3068960"/>
            <a:ext cx="694826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318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Физическая культура, являясь одной из граней общей культуры, во многом определяет поведение человека в учебе, в быту, в общении.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Здоровый образ жизни — совокупность духовных ценностей и реальных видов, форм и благоприятных для здоровья эффектов деятельности по обеспечению оптимального удовлетворения потребностей человека. Формирование здорового образа жизни — сложный системный процесс, охватывающий множество компонентов образа жизни современного общества и включающий основные сферы и направления жизнедеятельности людей.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050" name="Picture 2" descr="D:\даша\ШКОЛА\физ-ра\ra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88640"/>
            <a:ext cx="2461184" cy="2924944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12\Desktop\Новая папка (2)\7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00" y="0"/>
            <a:ext cx="10287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652120" y="260648"/>
            <a:ext cx="3312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СПОРТ – ЭТО ЖИЗНЬ</a:t>
            </a:r>
            <a:endParaRPr lang="ru-RU" sz="3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12\Desktop\Новая папка (2)\img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5"/>
            <a:ext cx="9144000" cy="686117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5949280"/>
            <a:ext cx="268535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ВРЕДНЫЕ ПРИВЫЧКИ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83609" y="404664"/>
            <a:ext cx="328647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ЗДОРОВЫЙ ОБРАЗ ЖИЗНИ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852936"/>
            <a:ext cx="8244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 на какой стороне ты?</a:t>
            </a:r>
            <a:endParaRPr lang="ru-RU" sz="3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2\Desktop\Новая папка (2)\1282797494_w0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73427" y="-99392"/>
            <a:ext cx="11131827" cy="695739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36096" y="2564904"/>
            <a:ext cx="3429000" cy="192024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50800"/>
                <a:solidFill>
                  <a:schemeClr val="bg1"/>
                </a:solidFill>
              </a:rPr>
              <a:t>Привычка — действие, которое со временем становится автоматическим, неосознанным. Формирование многих привычек начинается в раннем детстве, причем большую роль играет подражание старшим.</a:t>
            </a:r>
          </a:p>
          <a:p>
            <a:r>
              <a:rPr lang="ru-RU" sz="2000" b="1" dirty="0" smtClean="0">
                <a:ln w="50800"/>
                <a:solidFill>
                  <a:schemeClr val="bg1"/>
                </a:solidFill>
              </a:rPr>
              <a:t>Есть полезные и вредные привычки.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64088" y="836712"/>
            <a:ext cx="3429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Что такое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«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привычка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»?</a:t>
            </a:r>
            <a:endParaRPr lang="ru-RU" sz="32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Місце для зображення 8" descr="good habits bad habits-1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638" b="638"/>
          <a:stretch>
            <a:fillRect/>
          </a:stretch>
        </p:blipFill>
        <p:spPr/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2\Desktop\Новая папка (2)\3b266afaa4a6b2bb959124be356d55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284984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5" name="Picture 3" descr="C:\Users\12\Desktop\Новая папка (2)\47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60000">
            <a:off x="323528" y="1196752"/>
            <a:ext cx="3458677" cy="23096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78870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Одна из самых распространенных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вредных привычек - курение</a:t>
            </a:r>
            <a:endParaRPr lang="ru-RU" sz="3600" dirty="0"/>
          </a:p>
        </p:txBody>
      </p:sp>
      <p:pic>
        <p:nvPicPr>
          <p:cNvPr id="3077" name="Picture 5" descr="http://tell-smoking.net/wp-content/uploads/2011/05/smoking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645024"/>
            <a:ext cx="210623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340768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Никотин</a:t>
            </a:r>
            <a:r>
              <a:rPr lang="ru-RU" b="1" dirty="0" smtClean="0"/>
              <a:t> – </a:t>
            </a:r>
            <a:r>
              <a:rPr lang="ru-RU" dirty="0" smtClean="0"/>
              <a:t>это яд, который содержится в табаке и вызывает привыкание. Он обладает отравляющим действием. Поражает нервную систему. Человек становится возбужденным или заторможенным. Влияет на работу сердца. Он легко проникает в кровь, накапливается во внутренних органах и постепенно разрушает их. От курения желтеют зубы, появляется дурной запах во рту, затрудняется работа сердца, замедляется рост, кожа становится желтой, под глазами черные круги, рано появляются морщины. Ребята, которые курят – быстро утомляются, у них слабая память, плохое внимание. Курильщика ждут болезни органов дыхания: астма, туберкулёз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12\Desktop\Новая папка (2)\smoking-kills-1080p-quit-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logs.villagevoice.com/runninscared/ashad-thu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622743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55776" y="1052736"/>
            <a:ext cx="55263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Я красива и стройна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Никотином я полна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Табака во мне не счесть, 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Прикурить желанье есть?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Если хочешь заболеть,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 И от рака умереть,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И зубов своих лишиться, 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И от кашля задушиться ,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Что ж тогда кури меня</a:t>
            </a:r>
            <a:b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</a:br>
            <a:r>
              <a:rPr lang="ru-RU" sz="2800" b="1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</a:rPr>
              <a:t>Мимо жизнь пройдет твоя.</a:t>
            </a:r>
            <a:endParaRPr lang="ru-RU" sz="2800" b="1" dirty="0">
              <a:ln w="11430"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Алкоголизм - форма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химической зависимости</a:t>
            </a:r>
            <a:endParaRPr lang="ru-RU" sz="3600" dirty="0"/>
          </a:p>
        </p:txBody>
      </p:sp>
      <p:pic>
        <p:nvPicPr>
          <p:cNvPr id="21505" name="Picture 1" descr="C:\Users\12\Desktop\Новая папка (2)\Alcoh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12976"/>
            <a:ext cx="3333750" cy="2705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1506" name="Picture 2" descr="C:\Users\12\Desktop\Новая папка (2)\DETAIL_PICTURE_5389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60000">
            <a:off x="4481777" y="2059014"/>
            <a:ext cx="4073109" cy="30526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">
      <a:dk1>
        <a:sysClr val="windowText" lastClr="000000"/>
      </a:dk1>
      <a:lt1>
        <a:sysClr val="window" lastClr="FFFFFF"/>
      </a:lt1>
      <a:dk2>
        <a:srgbClr val="F9B639"/>
      </a:dk2>
      <a:lt2>
        <a:srgbClr val="F4E7ED"/>
      </a:lt2>
      <a:accent1>
        <a:srgbClr val="FBD388"/>
      </a:accent1>
      <a:accent2>
        <a:srgbClr val="DE6C36"/>
      </a:accent2>
      <a:accent3>
        <a:srgbClr val="DE6C36"/>
      </a:accent3>
      <a:accent4>
        <a:srgbClr val="F9B639"/>
      </a:accent4>
      <a:accent5>
        <a:srgbClr val="FFDE66"/>
      </a:accent5>
      <a:accent6>
        <a:srgbClr val="FA8D3D"/>
      </a:accent6>
      <a:hlink>
        <a:srgbClr val="FFDE66"/>
      </a:hlink>
      <a:folHlink>
        <a:srgbClr val="FFDE66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166</TotalTime>
  <Words>1070</Words>
  <Application>Microsoft Office PowerPoint</Application>
  <PresentationFormat>Екран (4:3)</PresentationFormat>
  <Paragraphs>80</Paragraphs>
  <Slides>21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Изящная</vt:lpstr>
      <vt:lpstr>Презентація PowerPoint</vt:lpstr>
      <vt:lpstr>Презентація PowerPoint</vt:lpstr>
      <vt:lpstr>Презентація PowerPoint</vt:lpstr>
      <vt:lpstr>Что такое «привычка»?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– альтернатива пагубным привычкам</dc:title>
  <dc:creator>12</dc:creator>
  <cp:lastModifiedBy>LEGION</cp:lastModifiedBy>
  <cp:revision>21</cp:revision>
  <dcterms:created xsi:type="dcterms:W3CDTF">2012-11-21T16:42:08Z</dcterms:created>
  <dcterms:modified xsi:type="dcterms:W3CDTF">2015-05-12T09:27:12Z</dcterms:modified>
</cp:coreProperties>
</file>