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3" r:id="rId6"/>
    <p:sldId id="264" r:id="rId7"/>
    <p:sldId id="261" r:id="rId8"/>
    <p:sldId id="262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25657-5CA5-43A5-95A4-8320193EABD8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B021A-AEE8-49F7-A546-A91926E755B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998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ПСОРИАЗ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ПСОРИАЗ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43823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Фототерапия и фотохимиотерапия</a:t>
            </a:r>
          </a:p>
          <a:p>
            <a:r>
              <a:rPr lang="ru-RU" smtClean="0"/>
              <a:t>Для лечения псориаза могут использоваться  ультрафиолетовые лучи с различной длины волны. При фототерапии используются установки, излучающие коротковолновые УФ-лучи.  Глаза пациентов обязательно защищают очками.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Фототерапия и фотохимиотерапия</a:t>
            </a:r>
          </a:p>
          <a:p>
            <a:r>
              <a:rPr lang="ru-RU" smtClean="0"/>
              <a:t>Для лечения псориаза могут использоваться  ультрафиолетовые лучи с различной длины волны. При фототерапии используются установки, излучающие коротковолновые УФ-лучи.  Глаза пациентов обязательно защищают очками.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9832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Прогноз</a:t>
            </a:r>
          </a:p>
          <a:p>
            <a:r>
              <a:rPr lang="ru-RU" smtClean="0"/>
              <a:t>Различные типы псориаза имеют разный прогноз</a:t>
            </a:r>
          </a:p>
          <a:p>
            <a:endParaRPr lang="ru-RU" smtClean="0"/>
          </a:p>
          <a:p>
            <a:r>
              <a:rPr lang="ru-RU" smtClean="0"/>
              <a:t>1)   Каплевидный псориаз самопроизвольно излечивается чрез 6-8 недель.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2)   Хронический бляшечный псориаз с обострениями от нескольких недель до нескольких месяцев. Лечение может облегчить состояния.</a:t>
            </a:r>
          </a:p>
          <a:p>
            <a:r>
              <a:rPr lang="ru-RU" smtClean="0"/>
              <a:t>3)   Пустулёзный псориаз характеризуется длительным течением. Лечение может облегчить тяжесть заболевания, а иногда самопроизвольным выздоровлением.</a:t>
            </a:r>
          </a:p>
          <a:p>
            <a:r>
              <a:rPr lang="ru-RU" smtClean="0"/>
              <a:t>4)   Эритродермический псориаз в его стабильной форме склонен стихать в условиях постельного режима препаратов. В нестабильной форме частые рецидивы - в этом случае необходимо госпитализация и немедленное лечение.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Прогноз</a:t>
            </a:r>
          </a:p>
          <a:p>
            <a:r>
              <a:rPr lang="ru-RU" smtClean="0"/>
              <a:t>Различные типы псориаза имеют разный прогноз</a:t>
            </a:r>
          </a:p>
          <a:p>
            <a:endParaRPr lang="ru-RU" smtClean="0"/>
          </a:p>
          <a:p>
            <a:r>
              <a:rPr lang="ru-RU" smtClean="0"/>
              <a:t>1)   Каплевидный псориаз самопроизвольно излечивается чрез 6-8 недель.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2)   Хронический бляшечный псориаз с обострениями от нескольких недель до нескольких месяцев. Лечение может облегчить состояния.</a:t>
            </a:r>
          </a:p>
          <a:p>
            <a:r>
              <a:rPr lang="ru-RU" smtClean="0"/>
              <a:t>3)   Пустулёзный псориаз характеризуется длительным течением. Лечение может облегчить тяжесть заболевания, а иногда самопроизвольным выздоровлением.</a:t>
            </a:r>
          </a:p>
          <a:p>
            <a:r>
              <a:rPr lang="ru-RU" smtClean="0"/>
              <a:t>4)   Эритродермический псориаз в его стабильной форме склонен стихать в условиях постельного режима препаратов. В нестабильной форме частые рецидивы - в этом случае необходимо госпитализация и немедленное лечение.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6441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Псориатический артрит</a:t>
            </a:r>
          </a:p>
          <a:p>
            <a:r>
              <a:rPr lang="ru-RU" smtClean="0"/>
              <a:t>Примерно 6 % людей, страдающих псориазом, имеют признаки артрита</a:t>
            </a:r>
          </a:p>
          <a:p>
            <a:r>
              <a:rPr lang="ru-RU" smtClean="0"/>
              <a:t> ( воспаление сустава). При этом могут быть поражены один или несколько суставов, часто с вовлечением мелких суставов пальцев. Пик заболеваемости приходится на возрастную категорию 40-60 лет. Кожные проявления предшествуют развитию артрита в 65% случаев.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Псориатический артрит</a:t>
            </a:r>
          </a:p>
          <a:p>
            <a:r>
              <a:rPr lang="ru-RU" smtClean="0"/>
              <a:t>Примерно 6 % людей, страдающих псориазом, имеют признаки артрита</a:t>
            </a:r>
          </a:p>
          <a:p>
            <a:r>
              <a:rPr lang="ru-RU" smtClean="0"/>
              <a:t> ( воспаление сустава). При этом могут быть поражены один или несколько суставов, часто с вовлечением мелких суставов пальцев. Пик заболеваемости приходится на возрастную категорию 40-60 лет. Кожные проявления предшествуют развитию артрита в 65% случаев.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7159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Псориаз (чешуйчатый лишай, psoriasis vulgaris) – хроническое рецидивирующий дерматоз с гиперпролиферацией эпидермальных клеток, нарушением процесса кератинизации и воспалительной реакцией в дерме, изменениями в различных органах и системах.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Псориаз (чешуйчатый лишай, psoriasis vulgaris) – хроническое рецидивирующий дерматоз с гиперпролиферацией эпидермальных клеток, нарушением процесса кератинизации и воспалительной реакцией в дерме, изменениями в различных органах и системах.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7330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Этиология и патогенез :</a:t>
            </a:r>
          </a:p>
          <a:p>
            <a:r>
              <a:rPr lang="ru-RU" smtClean="0"/>
              <a:t>Ни одна из многочисленных гипотез не является общепризнанной!!!</a:t>
            </a:r>
          </a:p>
          <a:p>
            <a:endParaRPr lang="ru-RU" smtClean="0"/>
          </a:p>
          <a:p>
            <a:r>
              <a:rPr lang="ru-RU" smtClean="0"/>
              <a:t> генетические факторы</a:t>
            </a:r>
          </a:p>
          <a:p>
            <a:r>
              <a:rPr lang="ru-RU" smtClean="0"/>
              <a:t> иммунные нарушения </a:t>
            </a:r>
          </a:p>
          <a:p>
            <a:r>
              <a:rPr lang="ru-RU" smtClean="0"/>
              <a:t> мультифакториальная природа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На современном уровне можно определить псориаз как генотипический дерматоз, передающийся по доминантному типу с неполной пенетрантностью и неравномерной проявляемостью!!!!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Этиология и патогенез :</a:t>
            </a:r>
          </a:p>
          <a:p>
            <a:r>
              <a:rPr lang="ru-RU" smtClean="0"/>
              <a:t>Ни одна из многочисленных гипотез не является общепризнанной!!!</a:t>
            </a:r>
          </a:p>
          <a:p>
            <a:endParaRPr lang="ru-RU" smtClean="0"/>
          </a:p>
          <a:p>
            <a:r>
              <a:rPr lang="ru-RU" smtClean="0"/>
              <a:t> генетические факторы</a:t>
            </a:r>
          </a:p>
          <a:p>
            <a:r>
              <a:rPr lang="ru-RU" smtClean="0"/>
              <a:t> иммунные нарушения </a:t>
            </a:r>
          </a:p>
          <a:p>
            <a:r>
              <a:rPr lang="ru-RU" smtClean="0"/>
              <a:t> мультифакториальная природа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На современном уровне можно определить псориаз как генотипический дерматоз, передающийся по доминантному типу с неполной пенетрантностью и неравномерной проявляемостью!!!!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6993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Клиническая картина:</a:t>
            </a:r>
            <a:br>
              <a:rPr lang="ru-RU" smtClean="0"/>
            </a:br>
            <a:r>
              <a:rPr lang="ru-RU" smtClean="0"/>
              <a:t>Мономорфная  папулезная псориатическая сыпь располагается у большинства симметрично, преимущественно на разгибательных поверхностях конечностей. Первичным элементом является эпидермо-дермальная папула розового цвета ( симптом Пильнова), различной интенсивности: свежие элементы более яркие, папулы плоские, с шероховатой поверхностью, покрытой серебристо-белыми отубевидными чешуйками, которые легко снимаются.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Клиническая картина:</a:t>
            </a:r>
            <a:br>
              <a:rPr lang="ru-RU" smtClean="0"/>
            </a:br>
            <a:r>
              <a:rPr lang="ru-RU" smtClean="0"/>
              <a:t>Мономорфная  папулезная псориатическая сыпь располагается у большинства симметрично, преимущественно на разгибательных поверхностях конечностей. Первичным элементом является эпидермо-дермальная папула розового цвета ( симптом Пильнова), различной интенсивности: свежие элементы более яркие, папулы плоские, с шероховатой поверхностью, покрытой серебристо-белыми отубевидными чешуйками, которые легко снимаются.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7746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Типы псориаза!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Хронический бляшечный псориаз</a:t>
            </a:r>
          </a:p>
          <a:p>
            <a:r>
              <a:rPr lang="ru-RU" smtClean="0"/>
              <a:t>Каплевидный псориаз</a:t>
            </a:r>
          </a:p>
          <a:p>
            <a:r>
              <a:rPr lang="ru-RU" smtClean="0"/>
              <a:t>Пустулёзный псориаз</a:t>
            </a:r>
          </a:p>
          <a:p>
            <a:r>
              <a:rPr lang="ru-RU" smtClean="0"/>
              <a:t>Эритродерми-</a:t>
            </a:r>
          </a:p>
          <a:p>
            <a:r>
              <a:rPr lang="ru-RU" smtClean="0"/>
              <a:t>ческий псориаз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Типы псориаза!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Хронический бляшечный псориаз</a:t>
            </a:r>
          </a:p>
          <a:p>
            <a:r>
              <a:rPr lang="ru-RU" smtClean="0"/>
              <a:t>Каплевидный псориаз</a:t>
            </a:r>
          </a:p>
          <a:p>
            <a:r>
              <a:rPr lang="ru-RU" smtClean="0"/>
              <a:t>Пустулёзный псориаз</a:t>
            </a:r>
          </a:p>
          <a:p>
            <a:r>
              <a:rPr lang="ru-RU" smtClean="0"/>
              <a:t>Эритродерми-</a:t>
            </a:r>
          </a:p>
          <a:p>
            <a:r>
              <a:rPr lang="ru-RU" smtClean="0"/>
              <a:t>ческий псориаз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7084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течении псориаза различают три стадии процесса: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1)Прогрессирующая</a:t>
            </a:r>
          </a:p>
          <a:p>
            <a:r>
              <a:rPr lang="ru-RU" smtClean="0"/>
              <a:t>2) Стационарная</a:t>
            </a:r>
          </a:p>
          <a:p>
            <a:r>
              <a:rPr lang="ru-RU" smtClean="0"/>
              <a:t>3) Регрессирующая</a:t>
            </a:r>
          </a:p>
          <a:p>
            <a:endParaRPr lang="ru-RU" smtClean="0"/>
          </a:p>
          <a:p>
            <a:r>
              <a:rPr lang="ru-RU" smtClean="0"/>
              <a:t>Гистопатология:</a:t>
            </a:r>
          </a:p>
          <a:p>
            <a:r>
              <a:rPr lang="ru-RU" smtClean="0"/>
              <a:t>В эпидермисе наблюдается паракератоз, акантоз в межсосочковых участках мальпигиева слоя и истончение его надсосочковых участков, внутриклеточный отёк, спонгиоз, скопление нейтрофилов. Над папулой роговой слой утолщён, разрыхлён. Между пластинками многочисленные щели, наполненные воздухом, из-за чего чешуйки имеют серебристый вид. Капилляры сосочкового слоя расширены, сильно извиты и переполнены кровью </a:t>
            </a:r>
          </a:p>
          <a:p>
            <a:r>
              <a:rPr lang="ru-RU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течении псориаза различают три стадии процесса: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1)Прогрессирующая</a:t>
            </a:r>
          </a:p>
          <a:p>
            <a:r>
              <a:rPr lang="ru-RU" smtClean="0"/>
              <a:t>2) Стационарная</a:t>
            </a:r>
          </a:p>
          <a:p>
            <a:r>
              <a:rPr lang="ru-RU" smtClean="0"/>
              <a:t>3) Регрессирующая</a:t>
            </a:r>
          </a:p>
          <a:p>
            <a:endParaRPr lang="ru-RU" smtClean="0"/>
          </a:p>
          <a:p>
            <a:r>
              <a:rPr lang="ru-RU" smtClean="0"/>
              <a:t>Гистопатология:</a:t>
            </a:r>
          </a:p>
          <a:p>
            <a:r>
              <a:rPr lang="ru-RU" smtClean="0"/>
              <a:t>В эпидермисе наблюдается паракератоз, акантоз в межсосочковых участках мальпигиева слоя и истончение его надсосочковых участков, внутриклеточный отёк, спонгиоз, скопление нейтрофилов. Над папулой роговой слой утолщён, разрыхлён. Между пластинками многочисленные щели, наполненные воздухом, из-за чего чешуйки имеют серебристый вид. Капилляры сосочкового слоя расширены, сильно извиты и переполнены кровью </a:t>
            </a:r>
          </a:p>
          <a:p>
            <a:r>
              <a:rPr lang="ru-RU" smtClean="0"/>
              <a:t>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1708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Диагностика!</a:t>
            </a:r>
          </a:p>
          <a:p>
            <a:r>
              <a:rPr lang="ru-RU" smtClean="0"/>
              <a:t>Для диагностики имеет ценность ряд симптомов –  Псориатическая триада и феномен Кёбнера.</a:t>
            </a:r>
          </a:p>
          <a:p>
            <a:r>
              <a:rPr lang="ru-RU" smtClean="0"/>
              <a:t> Феномен «стеаринового пятна»</a:t>
            </a:r>
          </a:p>
          <a:p>
            <a:r>
              <a:rPr lang="ru-RU" smtClean="0"/>
              <a:t> Феномен терминальной или псориатической плёнки</a:t>
            </a:r>
          </a:p>
          <a:p>
            <a:r>
              <a:rPr lang="ru-RU" smtClean="0"/>
              <a:t> Феномен точечного кровотечения или «кровяной росы»</a:t>
            </a:r>
          </a:p>
          <a:p>
            <a:r>
              <a:rPr lang="ru-RU" smtClean="0"/>
              <a:t> Феномен Кёбнера</a:t>
            </a:r>
          </a:p>
          <a:p>
            <a:endParaRPr lang="ru-RU" smtClean="0"/>
          </a:p>
          <a:p>
            <a:r>
              <a:rPr lang="ru-RU" smtClean="0"/>
              <a:t>Феномен «стеаринового пятна» является результатом рыхлости роговых пластинок и отсутствие кератогиалинового слоя. Феномен «терминальной плёнки»развивается вследствие обнажения в результате поскабливания блестящей красноватой поверхности, состоящей из ряда уплощённых клеток шиповатого слоя . Феномен точечного кровотечения - вследствие нарушения целостности  капиллярных сосудов сосочков.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Диагностика!</a:t>
            </a:r>
          </a:p>
          <a:p>
            <a:r>
              <a:rPr lang="ru-RU" smtClean="0"/>
              <a:t>Для диагностики имеет ценность ряд симптомов –  Псориатическая триада и феномен Кёбнера.</a:t>
            </a:r>
          </a:p>
          <a:p>
            <a:r>
              <a:rPr lang="ru-RU" smtClean="0"/>
              <a:t> Феномен «стеаринового пятна»</a:t>
            </a:r>
          </a:p>
          <a:p>
            <a:r>
              <a:rPr lang="ru-RU" smtClean="0"/>
              <a:t> Феномен терминальной или псориатической плёнки</a:t>
            </a:r>
          </a:p>
          <a:p>
            <a:r>
              <a:rPr lang="ru-RU" smtClean="0"/>
              <a:t> Феномен точечного кровотечения или «кровяной росы»</a:t>
            </a:r>
          </a:p>
          <a:p>
            <a:r>
              <a:rPr lang="ru-RU" smtClean="0"/>
              <a:t> Феномен Кёбнера</a:t>
            </a:r>
          </a:p>
          <a:p>
            <a:endParaRPr lang="ru-RU" smtClean="0"/>
          </a:p>
          <a:p>
            <a:r>
              <a:rPr lang="ru-RU" smtClean="0"/>
              <a:t>Феномен «стеаринового пятна» является результатом рыхлости роговых пластинок и отсутствие кератогиалинового слоя. Феномен «терминальной плёнки»развивается вследствие обнажения в результате поскабливания блестящей красноватой поверхности, состоящей из ряда уплощённых клеток шиповатого слоя . Феномен точечного кровотечения - вследствие нарушения целостности  капиллярных сосудов сосочков.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4508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Лечение</a:t>
            </a:r>
          </a:p>
          <a:p>
            <a:r>
              <a:rPr lang="ru-RU" smtClean="0"/>
              <a:t> Прогрессирующая стадия: - 30% раствор натрия тиосульфата</a:t>
            </a:r>
          </a:p>
          <a:p>
            <a:r>
              <a:rPr lang="ru-RU" smtClean="0"/>
              <a:t>                                                  - 25% раствор магния сульфата </a:t>
            </a:r>
          </a:p>
          <a:p>
            <a:r>
              <a:rPr lang="ru-RU" smtClean="0"/>
              <a:t>                                                  - 10% раствор кальция глюконата</a:t>
            </a:r>
          </a:p>
          <a:p>
            <a:r>
              <a:rPr lang="ru-RU" smtClean="0"/>
              <a:t> Антигистпминные препараты – лоратадин, эбостин, кларитин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Витамины – ретинол, витамин Е, пиридоксин, витамин В1, В12</a:t>
            </a:r>
          </a:p>
          <a:p>
            <a:r>
              <a:rPr lang="ru-RU" smtClean="0"/>
              <a:t>Гепатопротекторы</a:t>
            </a:r>
          </a:p>
          <a:p>
            <a:r>
              <a:rPr lang="ru-RU" smtClean="0"/>
              <a:t>НПВС</a:t>
            </a:r>
          </a:p>
          <a:p>
            <a:r>
              <a:rPr lang="ru-RU" smtClean="0"/>
              <a:t>Иммуномодуляторы       </a:t>
            </a:r>
          </a:p>
          <a:p>
            <a:endParaRPr lang="ru-RU" smtClean="0"/>
          </a:p>
          <a:p>
            <a:r>
              <a:rPr lang="ru-RU" smtClean="0"/>
              <a:t>Наружная терапия:</a:t>
            </a:r>
          </a:p>
          <a:p>
            <a:r>
              <a:rPr lang="ru-RU" smtClean="0"/>
              <a:t> 1-2%  салициловая мазь</a:t>
            </a:r>
          </a:p>
          <a:p>
            <a:r>
              <a:rPr lang="ru-RU" smtClean="0"/>
              <a:t> Дипросалик, локоид, скин-кап (цинк-перитинон)</a:t>
            </a:r>
          </a:p>
          <a:p>
            <a:r>
              <a:rPr lang="ru-RU" smtClean="0"/>
              <a:t> Лечебные шампуни с дёгтем, с цинком</a:t>
            </a:r>
          </a:p>
          <a:p>
            <a:r>
              <a:rPr lang="ru-RU" smtClean="0"/>
              <a:t> Санаторно-курортное лечение                                                                                                           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Лечение</a:t>
            </a:r>
          </a:p>
          <a:p>
            <a:r>
              <a:rPr lang="ru-RU" smtClean="0"/>
              <a:t> Прогрессирующая стадия: - 30% раствор натрия тиосульфата</a:t>
            </a:r>
          </a:p>
          <a:p>
            <a:r>
              <a:rPr lang="ru-RU" smtClean="0"/>
              <a:t>                                                  - 25% раствор магния сульфата </a:t>
            </a:r>
          </a:p>
          <a:p>
            <a:r>
              <a:rPr lang="ru-RU" smtClean="0"/>
              <a:t>                                                  - 10% раствор кальция глюконата</a:t>
            </a:r>
          </a:p>
          <a:p>
            <a:r>
              <a:rPr lang="ru-RU" smtClean="0"/>
              <a:t> Антигистпминные препараты – лоратадин, эбостин, кларитин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Витамины – ретинол, витамин Е, пиридоксин, витамин В1, В12</a:t>
            </a:r>
          </a:p>
          <a:p>
            <a:r>
              <a:rPr lang="ru-RU" smtClean="0"/>
              <a:t>Гепатопротекторы</a:t>
            </a:r>
          </a:p>
          <a:p>
            <a:r>
              <a:rPr lang="ru-RU" smtClean="0"/>
              <a:t>НПВС</a:t>
            </a:r>
          </a:p>
          <a:p>
            <a:r>
              <a:rPr lang="ru-RU" smtClean="0"/>
              <a:t>Иммуномодуляторы       </a:t>
            </a:r>
          </a:p>
          <a:p>
            <a:endParaRPr lang="ru-RU" smtClean="0"/>
          </a:p>
          <a:p>
            <a:r>
              <a:rPr lang="ru-RU" smtClean="0"/>
              <a:t>Наружная терапия:</a:t>
            </a:r>
          </a:p>
          <a:p>
            <a:r>
              <a:rPr lang="ru-RU" smtClean="0"/>
              <a:t> 1-2%  салициловая мазь</a:t>
            </a:r>
          </a:p>
          <a:p>
            <a:r>
              <a:rPr lang="ru-RU" smtClean="0"/>
              <a:t> Дипросалик, локоид, скин-кап (цинк-перитинон)</a:t>
            </a:r>
          </a:p>
          <a:p>
            <a:r>
              <a:rPr lang="ru-RU" smtClean="0"/>
              <a:t> Лечебные шампуни с дёгтем, с цинком</a:t>
            </a:r>
          </a:p>
          <a:p>
            <a:r>
              <a:rPr lang="ru-RU" smtClean="0"/>
              <a:t> Санаторно-курортное лечение                                                                                                           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6312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Общее лечение псориаза направлено на облегчение симптомов и проводится по двум основным направлениям. Для снятия раздражения кожи назначаются смягчающие средства, другие препараты применяются, чтобы снизить шелушение.</a:t>
            </a:r>
          </a:p>
          <a:p>
            <a:r>
              <a:rPr lang="ru-RU" smtClean="0"/>
              <a:t> Производные антрацена</a:t>
            </a:r>
          </a:p>
          <a:p>
            <a:r>
              <a:rPr lang="ru-RU" smtClean="0"/>
              <a:t> Препараты витамина D3</a:t>
            </a:r>
          </a:p>
          <a:p>
            <a:r>
              <a:rPr lang="ru-RU" smtClean="0"/>
              <a:t> Стероидные кремы и мази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Общее лечение псориаза направлено на облегчение симптомов и проводится по двум основным направлениям. Для снятия раздражения кожи назначаются смягчающие средства, другие препараты применяются, чтобы снизить шелушение.</a:t>
            </a:r>
          </a:p>
          <a:p>
            <a:r>
              <a:rPr lang="ru-RU" smtClean="0"/>
              <a:t> Производные антрацена</a:t>
            </a:r>
          </a:p>
          <a:p>
            <a:r>
              <a:rPr lang="ru-RU" smtClean="0"/>
              <a:t> Препараты витамина D3</a:t>
            </a:r>
          </a:p>
          <a:p>
            <a:r>
              <a:rPr lang="ru-RU" smtClean="0"/>
              <a:t> Стероидные кремы и мази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4316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824-6B5D-4D4A-968F-2706B291C9F2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39B3C-670B-4E64-B3E3-7FA47AE99B0E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352FC-6F86-458D-B56B-A9D9BD8A0702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40871-6B60-4D9C-B73F-184329D42BAC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57DD4-1E2D-4AC2-A55A-2564BE127D34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5E22E-4B55-4D73-A119-C5001344BC5A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155F-E355-40B1-A94D-29E649A9037D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7B40-5E1F-4A0B-A23E-922C38EBD334}" type="datetime1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3FE9D-73A4-4808-93DB-8B6C02B19AC2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85A9-47BF-4A10-8078-5AC7F8C3E196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4BC7731-6842-4B59-9125-7A69C21325C1}" type="datetime1">
              <a:rPr lang="ru-RU" smtClean="0"/>
              <a:t>27.11.2015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D9C2D29-45B9-4880-B961-ED0EC6DF6DB6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BE3F2FB-98A5-4632-A579-C801BBC6C28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764704"/>
            <a:ext cx="4248472" cy="2808312"/>
          </a:xfrm>
        </p:spPr>
        <p:txBody>
          <a:bodyPr anchor="t"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ПСОРИАЗ</a:t>
            </a:r>
            <a:endParaRPr lang="ru-RU" sz="54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арья\Desktop\1304796195_medsity.c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92696"/>
            <a:ext cx="4286250" cy="414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88640"/>
            <a:ext cx="8022336" cy="187220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Фототерапия и </a:t>
            </a:r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фотохимиотерапия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Для лечения псориаза могут использоваться  ультрафиолетовые лучи с различной длины волны. При фототерапии используются установки, излучающие коротковолновые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УФ-лучи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 Глаза пациентов обязательно защищают очками.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708920"/>
            <a:ext cx="4536504" cy="38884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717840"/>
          </a:xfrm>
        </p:spPr>
        <p:txBody>
          <a:bodyPr anchor="t"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Прогноз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836712"/>
            <a:ext cx="8295456" cy="4680520"/>
          </a:xfrm>
        </p:spPr>
        <p:txBody>
          <a:bodyPr>
            <a:normAutofit/>
          </a:bodyPr>
          <a:lstStyle/>
          <a:p>
            <a:pPr algn="ctr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Различные типы псориаза имеют разный прогноз</a:t>
            </a:r>
          </a:p>
          <a:p>
            <a:pPr algn="ctr"/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Каплевидный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псориаз самопроизвольно излечивается чрез 6-8 недель.</a:t>
            </a:r>
          </a:p>
          <a:p>
            <a:pPr marL="457200" indent="-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  Хронический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бляшечный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псориаз с обострениями от нескольких недель до нескольких месяцев. Лечение может облегчить состояния.</a:t>
            </a:r>
          </a:p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  Пустулёзный псориаз характеризуется длительным течением. Лечение может облегчить тяжесть заболевания, а иногда самопроизвольным выздоровлением.</a:t>
            </a:r>
          </a:p>
          <a:p>
            <a:pPr marL="457200" indent="-4572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Эритродермический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псориаз в его стабильной форме склонен стихать в условиях постельного режима препаратов. В нестабильной форме частые рецидивы - в этом случае необходимо госпитализация и немедленное лечение.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Псориатический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артрит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836712"/>
            <a:ext cx="8439472" cy="568863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Примерно 6 % людей, страдающих псориазом, имеют признаки артрита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воспаление сустава). При этом могут быть поражены один или несколько суставов, часто с вовлечением мелких суставов пальцев. Пик заболеваемости приходится на возрастную категорию 40-60 лет. Кожные проявления предшествуют развитию артрита в 65% случаев.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852936"/>
            <a:ext cx="4032448" cy="29523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074" name="Picture 2" descr="C:\Users\Дарья\Desktop\psoriaz_arthritis-2-a-f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573016"/>
            <a:ext cx="4143747" cy="29674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476672"/>
            <a:ext cx="7421488" cy="6192688"/>
          </a:xfrm>
        </p:spPr>
        <p:txBody>
          <a:bodyPr anchor="t">
            <a:norm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Псориаз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(чешуйчатый лишай,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psoriasis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vulgaris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хроническое рецидивирующий дерматоз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гиперпролиферацией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эпидермальных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клеток, нарушением процесса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кератинизации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воспалительной реакцией в дерме, изменениями в различных органах и системах.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24944"/>
            <a:ext cx="3276600" cy="35909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88640"/>
            <a:ext cx="6629400" cy="6480720"/>
          </a:xfrm>
        </p:spPr>
        <p:txBody>
          <a:bodyPr anchor="t"/>
          <a:lstStyle/>
          <a:p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Этиология и патогенез :</a:t>
            </a:r>
          </a:p>
          <a:p>
            <a:pPr algn="ctr"/>
            <a:r>
              <a:rPr lang="ru-RU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одна из многочисленных гипотез не является общепризнанной!!!</a:t>
            </a:r>
          </a:p>
          <a:p>
            <a:endParaRPr lang="ru-RU" u="sng" dirty="0" smtClean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генетические факторы</a:t>
            </a:r>
          </a:p>
          <a:p>
            <a:pPr>
              <a:buFont typeface="Wingdings" pitchFamily="2" charset="2"/>
              <a:buChar char="Ø"/>
            </a:pPr>
            <a:r>
              <a:rPr lang="ru-RU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иммунные нарушения </a:t>
            </a:r>
          </a:p>
          <a:p>
            <a:pPr>
              <a:buFont typeface="Wingdings" pitchFamily="2" charset="2"/>
              <a:buChar char="Ø"/>
            </a:pPr>
            <a:r>
              <a:rPr lang="ru-RU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мультифакториальная</a:t>
            </a:r>
            <a:r>
              <a:rPr lang="ru-RU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природа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современном уровне можно определить псориаз как генотипический дерматоз, передающийся по доминантному типу с неполной пенетрантностью и неравномерной </a:t>
            </a:r>
            <a:r>
              <a:rPr lang="ru-RU" sz="2400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проявляемостью</a:t>
            </a:r>
            <a:r>
              <a:rPr lang="ru-RU" sz="2400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!!!!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8872"/>
            <a:ext cx="8784976" cy="5254344"/>
          </a:xfrm>
        </p:spPr>
        <p:txBody>
          <a:bodyPr anchor="t">
            <a:normAutofit fontScale="90000"/>
          </a:bodyPr>
          <a:lstStyle/>
          <a:p>
            <a: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Клиническая картина:</a:t>
            </a:r>
            <a:b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Мономорфная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папулезная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псориатическая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сыпь располагается у большинства симметрично, преимущественно на разгибательных поверхностях конечностей. Первичным элементом является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эпидермо-дермальная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папула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розового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цвета ( симптом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Пильнова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различной интенсивности: свежие элементы более яркие, папулы плоские, с шероховатой поверхностью, покрытой серебристо-белыми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отубевидными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чешуйками, которые легко снимаются.</a:t>
            </a:r>
            <a:r>
              <a:rPr lang="ru-RU" sz="2000" b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0" dirty="0">
              <a:solidFill>
                <a:schemeClr val="bg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арья\Desktop\psoria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140968"/>
            <a:ext cx="2448272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 descr="C:\Users\Дарья\Desktop\psoriasis_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140968"/>
            <a:ext cx="2664296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52" name="Picture 4" descr="C:\Users\Дарья\Desktop\psoriasis_07_ma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212976"/>
            <a:ext cx="3024336" cy="25202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789848"/>
          </a:xfrm>
        </p:spPr>
        <p:txBody>
          <a:bodyPr anchor="t">
            <a:noAutofit/>
          </a:bodyPr>
          <a:lstStyle/>
          <a:p>
            <a:pPr algn="ctr"/>
            <a:r>
              <a:rPr lang="ru-RU" sz="36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Типы псориаза!</a:t>
            </a:r>
            <a:br>
              <a:rPr lang="ru-RU" sz="36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96952"/>
            <a:ext cx="241176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2996952"/>
            <a:ext cx="216024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996952"/>
            <a:ext cx="216024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2996952"/>
            <a:ext cx="241176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179512" y="908720"/>
            <a:ext cx="2016224" cy="14401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Хронический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бляшечный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псориаз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2627784" y="908720"/>
            <a:ext cx="1800200" cy="14401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Каплевидный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псориаз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4788024" y="908720"/>
            <a:ext cx="1872208" cy="14401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Пустулёзный псориаз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6948264" y="908720"/>
            <a:ext cx="2016224" cy="14401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Эритродерми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еский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псориаз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течении псориаза различают три стадии процесса: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8511480" cy="518457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1)Прогрессирующая</a:t>
            </a:r>
          </a:p>
          <a:p>
            <a:pPr marL="514350" indent="-51435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2) Стационарная</a:t>
            </a:r>
          </a:p>
          <a:p>
            <a:pPr marL="514350" indent="-51435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3) Регрессирующая</a:t>
            </a:r>
          </a:p>
          <a:p>
            <a:pPr marL="514350" indent="-514350"/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Гистопатология:</a:t>
            </a:r>
          </a:p>
          <a:p>
            <a:pPr marL="514350" indent="-514350"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эпидермисе наблюдается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паракератоз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акантоз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межсосочковых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участках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мальпигиева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слоя и истончение его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надсосочковых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участков, внутриклеточный отёк,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спонгиоз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скопление нейтрофилов. Над папулой роговой слой утолщён, разрыхлён. Между пластинками многочисленные щели, наполненные воздухом, из-за чего чешуйки имеют серебристый вид. Капилляры сосочкового слоя расширены, сильно извиты и переполнены кровью </a:t>
            </a:r>
          </a:p>
          <a:p>
            <a:pPr marL="514350" indent="-514350"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013192" cy="62068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Диагностика!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692696"/>
            <a:ext cx="8640960" cy="583264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диагностики имеет ценность ряд симптомов –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Псориатическая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триада и феномен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Кёбнера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Феномен «стеаринового пятна»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Феномен терминальной 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псориатической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плёнки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Феномен точечного кровотечения или «кровяной росы»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Феномен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Кёбнера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Феномен «стеаринового пятна» является результатом рыхлости роговых пластинок и отсутствие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кератогиалинового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слоя. Феномен «терминальной плёнки»развивается вследствие обнажения в результате поскабливания блестящей красноватой поверхности, состоящей из ряда уплощённых клеток шиповатого слоя . Феномен точечного кровотечения - вследствие нарушения целостности  капиллярных сосудов сосочков.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861856"/>
          </a:xfrm>
        </p:spPr>
        <p:txBody>
          <a:bodyPr anchor="t">
            <a:normAutofit/>
          </a:bodyPr>
          <a:lstStyle/>
          <a:p>
            <a:pPr algn="ctr"/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Лечение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836712"/>
            <a:ext cx="8568952" cy="561662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Прогрессирующая стадия: - 30% раствор натрия тиосульфата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- 25% раствор магния сульфата 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- 10% раствор кальция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глюконата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Антигистпминные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препараты –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лоратадин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эбостин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кларитин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Витамины –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ретинол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витамин Е, пиридоксин, витамин В1, В12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Гепатопротекторы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НПВС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Иммуномодуляторы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 algn="ctr"/>
            <a:r>
              <a:rPr lang="ru-RU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Наружная терапия: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1-2%  салициловая мазь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Дипросалик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локоид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скин-кап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цинк-перитинон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Лечебные шампуни с дёгтем, с цинком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Санаторно-курортное лечение    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88640"/>
            <a:ext cx="8022336" cy="2448272"/>
          </a:xfrm>
        </p:spPr>
        <p:txBody>
          <a:bodyPr/>
          <a:lstStyle/>
          <a:p>
            <a:r>
              <a:rPr lang="ru-RU" dirty="0" smtClean="0"/>
              <a:t>Общее лечение псориаза направлено на облегчение симптомов и проводится по двум основным направлениям. Для снятия раздражения кожи назначаются смягчающие средства, другие препараты применяются, чтобы снизить шелушение.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 Производные антрацена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 Препараты витамина </a:t>
            </a:r>
            <a:r>
              <a:rPr lang="en-US" dirty="0" smtClean="0"/>
              <a:t>D</a:t>
            </a:r>
            <a:r>
              <a:rPr lang="ru-RU" dirty="0" smtClean="0"/>
              <a:t>3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 </a:t>
            </a:r>
            <a:r>
              <a:rPr lang="ru-RU" dirty="0" err="1" smtClean="0"/>
              <a:t>Стероидные</a:t>
            </a:r>
            <a:r>
              <a:rPr lang="ru-RU" dirty="0" smtClean="0"/>
              <a:t> кремы и мази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381642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149080"/>
            <a:ext cx="4097263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301</TotalTime>
  <Words>1498</Words>
  <Application>Microsoft Office PowerPoint</Application>
  <PresentationFormat>Екран (4:3)</PresentationFormat>
  <Paragraphs>228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Модульная</vt:lpstr>
      <vt:lpstr>Презентація PowerPoint</vt:lpstr>
      <vt:lpstr>Презентація PowerPoint</vt:lpstr>
      <vt:lpstr>Презентація PowerPoint</vt:lpstr>
      <vt:lpstr>Клиническая картина: Мономорфная  папулезная псориатическая сыпь располагается у большинства симметрично, преимущественно на разгибательных поверхностях конечностей. Первичным элементом является эпидермо-дермальная папула розового цвета ( симптом Пильнова), различной интенсивности: свежие элементы более яркие, папулы плоские, с шероховатой поверхностью, покрытой серебристо-белыми отубевидными чешуйками, которые легко снимаются.      </vt:lpstr>
      <vt:lpstr>Типы псориаза! </vt:lpstr>
      <vt:lpstr>В течении псориаза различают три стадии процесса: </vt:lpstr>
      <vt:lpstr>Диагностика!</vt:lpstr>
      <vt:lpstr>Лечение</vt:lpstr>
      <vt:lpstr>Презентація PowerPoint</vt:lpstr>
      <vt:lpstr>Презентація PowerPoint</vt:lpstr>
      <vt:lpstr>Прогноз</vt:lpstr>
      <vt:lpstr>Псориатический артрит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LEGION</cp:lastModifiedBy>
  <cp:revision>26</cp:revision>
  <dcterms:created xsi:type="dcterms:W3CDTF">2011-09-29T08:33:10Z</dcterms:created>
  <dcterms:modified xsi:type="dcterms:W3CDTF">2015-11-27T12:48:12Z</dcterms:modified>
</cp:coreProperties>
</file>