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7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9" autoAdjust="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2AF65-7E72-4150-A4F2-479EF43E6D5C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2FDC1-D2C0-4044-9EB7-B070989D6B8E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22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Определение поля зрения</a:t>
            </a:r>
          </a:p>
          <a:p>
            <a:r>
              <a:rPr lang="ru-RU" smtClean="0"/>
              <a:t>Выполнила: Рузиева Г</a:t>
            </a:r>
          </a:p>
          <a:p>
            <a:r>
              <a:rPr lang="ru-RU" smtClean="0"/>
              <a:t>Группа: ПО-12-2</a:t>
            </a:r>
          </a:p>
          <a:p>
            <a:r>
              <a:rPr lang="ru-RU" smtClean="0"/>
              <a:t>Проверила: Жайлыбаева Г.К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Определение поля зрения</a:t>
            </a:r>
          </a:p>
          <a:p>
            <a:r>
              <a:rPr lang="ru-RU" smtClean="0"/>
              <a:t>Выполнила: Рузиева Г</a:t>
            </a:r>
          </a:p>
          <a:p>
            <a:r>
              <a:rPr lang="ru-RU" smtClean="0"/>
              <a:t>Группа: ПО-12-2</a:t>
            </a:r>
          </a:p>
          <a:p>
            <a:r>
              <a:rPr lang="ru-RU" smtClean="0"/>
              <a:t>Проверила: Жайлыбаева Г.К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16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 данной картинке видно, что в горизонтальной плоскости двумя глазами поле зрения человека равно 180°. Однако бинокулярное зрение (зрение двумя глазами вместе) уже где-то в районе 110°. Это значит, что человеческий глаз способен распознавать объекты в диапазоне 180°, но воспринимать их трехмерными лишь в диапазоне 110°.</a:t>
            </a:r>
          </a:p>
          <a:p>
            <a:r>
              <a:rPr lang="ru-RU" smtClean="0"/>
              <a:t>Стоит заметить, что объекты, видимые до цветового диапазона, видятся бесцветными. На картинке цветовые диапазоны обозначены соответствующими цветами. Другими словами, в хорошо освещенной комнате Ваш глаз способен периферическим зрением   увидеть объект, однако не сможет определить его цвет, в случае если нужный цветовой диапазон не достигнут. Тут на помощь приходит мозг, который в случае, если объект ему знаком, окрашивает его в нужный цвет. Стоит заметить, что поле зрения человека может разниться, для измерения поля зрения и прибегают к периметрии.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 данной картинке видно, что в горизонтальной плоскости двумя глазами поле зрения человека равно 180°. Однако бинокулярное зрение (зрение двумя глазами вместе) уже где-то в районе 110°. Это значит, что человеческий глаз способен распознавать объекты в диапазоне 180°, но воспринимать их трехмерными лишь в диапазоне 110°.</a:t>
            </a:r>
          </a:p>
          <a:p>
            <a:r>
              <a:rPr lang="ru-RU" smtClean="0"/>
              <a:t>Стоит заметить, что объекты, видимые до цветового диапазона, видятся бесцветными. На картинке цветовые диапазоны обозначены соответствующими цветами. Другими словами, в хорошо освещенной комнате Ваш глаз способен периферическим зрением   увидеть объект, однако не сможет определить его цвет, в случае если нужный цветовой диапазон не достигнут. Тут на помощь приходит мозг, который в случае, если объект ему знаком, окрашивает его в нужный цвет. Стоит заметить, что поле зрения человека может разниться, для измерения поля зрения и прибегают к периметрии.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975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Спасибо за внимание!!!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Спасибо за внимание!!!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657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Поле зрения</a:t>
            </a:r>
            <a:br>
              <a:rPr lang="ru-RU" smtClean="0"/>
            </a:br>
            <a:r>
              <a:rPr lang="ru-RU" smtClean="0"/>
              <a:t> – это совокупность видимых точек пространства, которые способен распознать глаз в неподвижном состоянии. Иногда можно слышать понятие «периферическое зрение». Другими словами, поле зрения - это угол, на котором оптический прибор (глаз) способен видеть объекты, фокусируясь на объекте на оптической оси.</a:t>
            </a:r>
          </a:p>
          <a:p>
            <a:r>
              <a:rPr lang="ru-RU" smtClean="0"/>
              <a:t>Принимая во внимание особенности строения сетчатки, можно выделить:</a:t>
            </a:r>
          </a:p>
          <a:p>
            <a:r>
              <a:rPr lang="ru-RU" smtClean="0"/>
              <a:t>Поле зрения света – наиболее широкое, обусловленное расположением на сетчатке светочувствительных палочек. В среднем, в норме это 55° ближе к носу, 90° дальше от носа, 55° сверху и 60° снизу. Возможны отличия на 5-10°.</a:t>
            </a:r>
          </a:p>
          <a:p>
            <a:r>
              <a:rPr lang="ru-RU" smtClean="0"/>
              <a:t>Поле зрение цвета - обусловленное расположением на сетчатке колбочек, чувствительных к цвету. Поле зрения синего цвета проходит около 50°, красного - 30° и зелёного 20°.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Поле зрения</a:t>
            </a:r>
            <a:br>
              <a:rPr lang="ru-RU" smtClean="0"/>
            </a:br>
            <a:r>
              <a:rPr lang="ru-RU" smtClean="0"/>
              <a:t> – это совокупность видимых точек пространства, которые способен распознать глаз в неподвижном состоянии. Иногда можно слышать понятие «периферическое зрение». Другими словами, поле зрения - это угол, на котором оптический прибор (глаз) способен видеть объекты, фокусируясь на объекте на оптической оси.</a:t>
            </a:r>
          </a:p>
          <a:p>
            <a:r>
              <a:rPr lang="ru-RU" smtClean="0"/>
              <a:t>Принимая во внимание особенности строения сетчатки, можно выделить:</a:t>
            </a:r>
          </a:p>
          <a:p>
            <a:r>
              <a:rPr lang="ru-RU" smtClean="0"/>
              <a:t>Поле зрения света – наиболее широкое, обусловленное расположением на сетчатке светочувствительных палочек. В среднем, в норме это 55° ближе к носу, 90° дальше от носа, 55° сверху и 60° снизу. Возможны отличия на 5-10°.</a:t>
            </a:r>
          </a:p>
          <a:p>
            <a:r>
              <a:rPr lang="ru-RU" smtClean="0"/>
              <a:t>Поле зрение цвета - обусловленное расположением на сетчатке колбочек, чувствительных к цвету. Поле зрения синего цвета проходит около 50°, красного - 30° и зелёного 20°.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481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Существует три метода исследования поля зрения: ориентировочный способ, периметрия и кампиметрия.</a:t>
            </a:r>
          </a:p>
          <a:p>
            <a:r>
              <a:rPr lang="ru-RU" smtClean="0"/>
              <a:t>Ориентировочный метод исследования поля зрения</a:t>
            </a:r>
            <a:br>
              <a:rPr lang="ru-RU" smtClean="0"/>
            </a:br>
            <a:r>
              <a:rPr lang="ru-RU" smtClean="0"/>
              <a:t>Врач садится напротив пациента на расстоянии 50–60 см. Исследуемый закрывает ладонью левый глаз, а врач — свой правый глаз. Правым глазом пациент фиксирует находящийся против него левый глаз врача. Врач перемещает объект (пальцы свободной руки) от периферии к центру на середину расстояния между врачом и пациентом до точки фиксации сверху, снизу, с височной и носовой сторон, а также в промежуточных радиусах. Затем аналогичным образом обследуют левый глаз.</a:t>
            </a:r>
            <a:br>
              <a:rPr lang="ru-RU" smtClean="0"/>
            </a:br>
            <a:endParaRPr lang="ru-RU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Существует три метода исследования поля зрения: ориентировочный способ, периметрия и кампиметрия.</a:t>
            </a:r>
          </a:p>
          <a:p>
            <a:r>
              <a:rPr lang="ru-RU" smtClean="0"/>
              <a:t>Ориентировочный метод исследования поля зрения</a:t>
            </a:r>
            <a:br>
              <a:rPr lang="ru-RU" smtClean="0"/>
            </a:br>
            <a:r>
              <a:rPr lang="ru-RU" smtClean="0"/>
              <a:t>Врач садится напротив пациента на расстоянии 50–60 см. Исследуемый закрывает ладонью левый глаз, а врач — свой правый глаз. Правым глазом пациент фиксирует находящийся против него левый глаз врача. Врач перемещает объект (пальцы свободной руки) от периферии к центру на середину расстояния между врачом и пациентом до точки фиксации сверху, снизу, с височной и носовой сторон, а также в промежуточных радиусах. Затем аналогичным образом обследуют левый глаз.</a:t>
            </a:r>
            <a:br>
              <a:rPr lang="ru-RU" smtClean="0"/>
            </a:br>
            <a:endParaRPr lang="ru-RU" smtClean="0"/>
          </a:p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 оценке результатов исследования необходимо учитывать, что эталоном служит поле зрения врача (оно не должно иметь патологических изменений). Поле зрения пациента считают нормальным, если врач и пациент одновременно замечают появление объекта и видят его во всех участках поля зрения. Если пациент заметил появление объекта в каком-то радиусе позже врача, то поле зрения оценивают как суженное с соответствующей стороны. Исчезновение объекта в поле зрения больного на каком-то участке указывает на наличие скотомы.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 оценке результатов исследования необходимо учитывать, что эталоном служит поле зрения врача (оно не должно иметь патологических изменений). Поле зрения пациента считают нормальным, если врач и пациент одновременно замечают появление объекта и видят его во всех участках поля зрения. Если пациент заметил появление объекта в каком-то радиусе позже врача, то поле зрения оценивают как суженное с соответствующей стороны. Исчезновение объекта в поле зрения больного на каком-то участке указывает на наличие скотомы.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269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Кампиметрия </a:t>
            </a:r>
            <a:br>
              <a:rPr lang="ru-RU" smtClean="0"/>
            </a:br>
            <a:r>
              <a:rPr lang="ru-RU" smtClean="0"/>
              <a:t>— метод исследования поля зрения на плоской поверхности с помощью специальных приборов (кампиметров). Кампиметрию применяют только для исследования участков поля зрения в пределах до 30–40° от центра в целях определения величины слепого пятна, центральных и парацентральных скотом.</a:t>
            </a:r>
            <a:br>
              <a:rPr lang="ru-RU" smtClean="0"/>
            </a:br>
            <a:r>
              <a:rPr lang="ru-RU" smtClean="0"/>
              <a:t>Для кампиметрии используют чёрную матовую доску или экран из чёрной материи размером 1-1 или 2х2 м. Расстояние от исследуемого до экрана — 1 м., освещённость экрана — 75–300 лк. Используют белые объекты диаметром 1–5 мм, наклеенные на конец плоской чёрной палочки длиной 50–70 см.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Кампиметрия </a:t>
            </a:r>
            <a:br>
              <a:rPr lang="ru-RU" smtClean="0"/>
            </a:br>
            <a:r>
              <a:rPr lang="ru-RU" smtClean="0"/>
              <a:t>— метод исследования поля зрения на плоской поверхности с помощью специальных приборов (кампиметров). Кампиметрию применяют только для исследования участков поля зрения в пределах до 30–40° от центра в целях определения величины слепого пятна, центральных и парацентральных скотом.</a:t>
            </a:r>
            <a:br>
              <a:rPr lang="ru-RU" smtClean="0"/>
            </a:br>
            <a:r>
              <a:rPr lang="ru-RU" smtClean="0"/>
              <a:t>Для кампиметрии используют чёрную матовую доску или экран из чёрной материи размером 1-1 или 2х2 м. Расстояние от исследуемого до экрана — 1 м., освещённость экрана — 75–300 лк. Используют белые объекты диаметром 1–5 мм, наклеенные на конец плоской чёрной палочки длиной 50–70 см.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416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 кампиметрии необходимы правильное положение головы (без наклона) на подставке для подбородка и точная фиксация пациентом метки в центре кампиметра; второй глаз больного закрывают. Врач постепенно передвигает объект по радиусам (начиная с горизонтального со стороны расположения слепого пятна) от наружной части кампиметра к центру. Пациент сообщает об исчезновении объекта. Более детальным исследованием соответствующего участка поля зрения определяют границы скотомы и отмечают результаты на специальной схеме. Размеры скотом, а также их расстояние от точки фиксации выражают в угловых градусах.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 кампиметрии необходимы правильное положение головы (без наклона) на подставке для подбородка и точная фиксация пациентом метки в центре кампиметра; второй глаз больного закрывают. Врач постепенно передвигает объект по радиусам (начиная с горизонтального со стороны расположения слепого пятна) от наружной части кампиметра к центру. Пациент сообщает об исчезновении объекта. Более детальным исследованием соответствующего участка поля зрения определяют границы скотомы и отмечают результаты на специальной схеме. Размеры скотом, а также их расстояние от точки фиксации выражают в угловых градусах.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182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Периметрия</a:t>
            </a:r>
            <a:br>
              <a:rPr lang="ru-RU" smtClean="0"/>
            </a:br>
            <a:r>
              <a:rPr lang="ru-RU" smtClean="0"/>
              <a:t> — метод исследования поля зрения на вогнутой сферической поверхности с помощью специальных приборов (периметров), имеющих вид дуги или полусферы. Различают кинетическую периметрию (с движущимся объектом) и статическую периметрию (с неподвижным объектом переменной яркости).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 настоящее время для проведения статической периметрии используют автоматические периметры.</a:t>
            </a:r>
            <a:br>
              <a:rPr lang="ru-RU" smtClean="0"/>
            </a:br>
            <a:r>
              <a:rPr lang="ru-RU" smtClean="0"/>
              <a:t>Кинетическая периметрия. Широко распространён недорогой периметр Ферстера. Это дуга 180°, покрытая с внутренней стороны чёрной матовой краской и имеющая на наружной поверхности деления — от 0° в центре до 90° на периферии. Для определения наружных границ поля зрения используют белые объекты диаметром 5 мм, для выявления скотом — белые объекты диаметром 1 мм.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Периметрия</a:t>
            </a:r>
            <a:br>
              <a:rPr lang="ru-RU" smtClean="0"/>
            </a:br>
            <a:r>
              <a:rPr lang="ru-RU" smtClean="0"/>
              <a:t> — метод исследования поля зрения на вогнутой сферической поверхности с помощью специальных приборов (периметров), имеющих вид дуги или полусферы. Различают кинетическую периметрию (с движущимся объектом) и статическую периметрию (с неподвижным объектом переменной яркости).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 настоящее время для проведения статической периметрии используют автоматические периметры.</a:t>
            </a:r>
            <a:br>
              <a:rPr lang="ru-RU" smtClean="0"/>
            </a:br>
            <a:r>
              <a:rPr lang="ru-RU" smtClean="0"/>
              <a:t>Кинетическая периметрия. Широко распространён недорогой периметр Ферстера. Это дуга 180°, покрытая с внутренней стороны чёрной матовой краской и имеющая на наружной поверхности деления — от 0° в центре до 90° на периферии. Для определения наружных границ поля зрения используют белые объекты диаметром 5 мм, для выявления скотом — белые объекты диаметром 1 мм.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838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Исследуемый сидит спиной к окну (освещённость дуги периметра дневным светом должна быть не менее 160 лк), подбородок и лоб размещает на специальной подставке и фиксирует одним глазом белую метку в центре дуги. Второй глаз пациента закрывают. Объект ведут по дуге от периферии к центру со скоростью 2 см/с. Исследуемый сообщает о появлении объекта, а исследователь замечает, какому делению дуги соответствует в это время положение объекта. Это и будет наружная граница поля зрения для данного радиуса. Определение наружных границ поля зрения проводят по 8 (через 45°) или по 12 (через 30°) радиусам. Необходимо в каждом меридиане проводить тест–объект до центра, чтобы убедиться в сохранности зрительных функций на всём протяжении поля зрения.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Исследуемый сидит спиной к окну (освещённость дуги периметра дневным светом должна быть не менее 160 лк), подбородок и лоб размещает на специальной подставке и фиксирует одним глазом белую метку в центре дуги. Второй глаз пациента закрывают. Объект ведут по дуге от периферии к центру со скоростью 2 см/с. Исследуемый сообщает о появлении объекта, а исследователь замечает, какому делению дуги соответствует в это время положение объекта. Это и будет наружная граница поля зрения для данного радиуса. Определение наружных границ поля зрения проводят по 8 (через 45°) или по 12 (через 30°) радиусам. Необходимо в каждом меридиане проводить тест–объект до центра, чтобы убедиться в сохранности зрительных функций на всём протяжении поля зрения.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059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норме средние границы поля зрения для белого цвета по 8 радиусам следующие: кнутри — 60°, сверху кнутри — 55°, сверху — 55°, сверху кнаружи — 70°, снаружи — 90°, снизу кнаружи — 90°, снизу — 65°, снизу кнутри — 50°.</a:t>
            </a:r>
            <a:br>
              <a:rPr lang="ru-RU" smtClean="0"/>
            </a:br>
            <a:r>
              <a:rPr lang="ru-RU" smtClean="0"/>
              <a:t>Более информативна периметрия с использованием цветных объектов, т.к. изменения в цветном поле зрения развиваются раньше. Границей поля зрения для данного цвета считают то положение объекта, где испытуемый правильно распознал его цвет. Обычно используют синий, красный и зелёный цвета. Ближе всего к границам поля зрения на белый цвет оказывается синий, далее следует красный, а ближе к установочной точке — зелёный.</a:t>
            </a:r>
            <a:br>
              <a:rPr lang="ru-RU" smtClean="0"/>
            </a:br>
            <a:r>
              <a:rPr lang="ru-RU" smtClean="0"/>
              <a:t>Статическая периметрия, в отличие от кинетической, позволяет выяснить также форму и степень дефекта поля зрения.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норме средние границы поля зрения для белого цвета по 8 радиусам следующие: кнутри — 60°, сверху кнутри — 55°, сверху — 55°, сверху кнаружи — 70°, снаружи — 90°, снизу кнаружи — 90°, снизу — 65°, снизу кнутри — 50°.</a:t>
            </a:r>
            <a:br>
              <a:rPr lang="ru-RU" smtClean="0"/>
            </a:br>
            <a:r>
              <a:rPr lang="ru-RU" smtClean="0"/>
              <a:t>Более информативна периметрия с использованием цветных объектов, т.к. изменения в цветном поле зрения развиваются раньше. Границей поля зрения для данного цвета считают то положение объекта, где испытуемый правильно распознал его цвет. Обычно используют синий, красный и зелёный цвета. Ближе всего к границам поля зрения на белый цвет оказывается синий, далее следует красный, а ближе к установочной точке — зелёный.</a:t>
            </a:r>
            <a:br>
              <a:rPr lang="ru-RU" smtClean="0"/>
            </a:br>
            <a:r>
              <a:rPr lang="ru-RU" smtClean="0"/>
              <a:t>Статическая периметрия, в отличие от кинетической, позволяет выяснить также форму и степень дефекта поля зрения.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585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78E2-B973-4A45-9173-C6603A6A88C4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FD2B-FE0F-4C43-A635-966FBC0A4BEC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37C5-D598-454E-A7C1-BEC579B2645D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0C1C-E9E3-4B04-83A3-45A7A6DADC4B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5315-9D87-4CFE-8E64-C862603E2EAF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9906-CE90-4E6C-BE5E-3D51C45CE90B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CC75-4905-488C-A7C4-7B96269BEB48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93E6D-EE5A-4B8D-8C23-83F6CD6A38FC}" type="datetime1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CE44-0F88-4078-9A7A-75013114890C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F3A2-D4AF-439E-8600-FC5D80B2B62A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C1FCF-A6E5-4253-B29F-96C1F62F20DE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E896-4DD8-46C6-A36B-181BBC3DC96A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foglaza.ru/ztrglaza/6-setchatk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71480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5710F"/>
                </a:solidFill>
              </a:rPr>
              <a:t>Определение поля зрения</a:t>
            </a:r>
            <a:endParaRPr lang="ru-RU" sz="5400" b="1" dirty="0">
              <a:solidFill>
                <a:srgbClr val="05710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5286388"/>
            <a:ext cx="3643306" cy="107157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Выполнила: </a:t>
            </a:r>
            <a:r>
              <a:rPr lang="ru-RU" sz="1400" dirty="0" err="1" smtClean="0">
                <a:solidFill>
                  <a:schemeClr val="tx1"/>
                </a:solidFill>
              </a:rPr>
              <a:t>Рузиева</a:t>
            </a:r>
            <a:r>
              <a:rPr lang="ru-RU" sz="1400" dirty="0" smtClean="0">
                <a:solidFill>
                  <a:schemeClr val="tx1"/>
                </a:solidFill>
              </a:rPr>
              <a:t> Г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Группа: ПО-12-2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Проверила: </a:t>
            </a:r>
            <a:r>
              <a:rPr lang="ru-RU" sz="1400" dirty="0" err="1" smtClean="0">
                <a:solidFill>
                  <a:schemeClr val="tx1"/>
                </a:solidFill>
              </a:rPr>
              <a:t>Жайлыбаева</a:t>
            </a:r>
            <a:r>
              <a:rPr lang="ru-RU" sz="1400" dirty="0" smtClean="0">
                <a:solidFill>
                  <a:schemeClr val="tx1"/>
                </a:solidFill>
              </a:rPr>
              <a:t> Г.К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1265" name="Picture 1" descr="C:\Users\1\Desktop\1389608513_zren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143116"/>
            <a:ext cx="4791075" cy="3895725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1000108"/>
            <a:ext cx="3357554" cy="2071702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На данной картинке видно, что в горизонтальной плоскости двумя глазами поле зрения человека равно 180°. Однако бинокулярное зрение (</a:t>
            </a:r>
            <a:r>
              <a:rPr lang="ru-RU" sz="1800" dirty="0" err="1" smtClean="0"/>
              <a:t>зрение</a:t>
            </a:r>
            <a:r>
              <a:rPr lang="ru-RU" sz="1800" dirty="0" smtClean="0"/>
              <a:t> двумя глазами вместе) уже где-то в районе 110°. Это значит, что человеческий глаз способен распознавать объекты в диапазоне 180°, но воспринимать их трехмерными лишь в диапазоне 110°.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28682" y="3714752"/>
            <a:ext cx="8015318" cy="16255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Стоит заметить, что объекты, видимые до цветового диапазона, видятся бесцветными. На картинке цветовые диапазоны обозначены соответствующими цветами. Другими словами, в хорошо освещенной комнате Ваш глаз способен периферическим зрением   увидеть объект, однако не сможет определить его цвет, в случае если нужный цветовой диапазон не достигнут. Тут на помощь приходит мозг, который в случае, если объект ему знаком, окрашивает его в нужный цвет. Стоит заметить, что поле зрения человека может разниться, для измерения поля зрения и прибегают к периметрии.</a:t>
            </a:r>
            <a:endParaRPr lang="ru-RU" sz="1800" dirty="0"/>
          </a:p>
        </p:txBody>
      </p:sp>
      <p:pic>
        <p:nvPicPr>
          <p:cNvPr id="4" name="Picture 2" descr="Поле зрения, периметр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5286412" cy="3000396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5" name="Picture 1" descr="C:\Users\1\Desktop\1389608513_zren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643050"/>
            <a:ext cx="5500726" cy="4538667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92867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Поле зрения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 – это совокупность видимых точек пространства, которые способен распознать глаз в неподвижном состоянии. Иногда можно слышать понятие </a:t>
            </a:r>
            <a:r>
              <a:rPr lang="ru-RU" sz="2000" b="1" dirty="0" smtClean="0"/>
              <a:t>«периферическое зрение»</a:t>
            </a:r>
            <a:r>
              <a:rPr lang="ru-RU" sz="2000" dirty="0" smtClean="0"/>
              <a:t>. Другими словами, поле зрения - это угол, на котором оптический прибор (глаз) способен видеть объекты, фокусируясь на объекте на оптической оси.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500306"/>
            <a:ext cx="8229600" cy="228601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Принимая во внимание особенности </a:t>
            </a:r>
            <a:r>
              <a:rPr lang="ru-RU" sz="2000" b="1" u="sng" dirty="0" smtClean="0">
                <a:solidFill>
                  <a:srgbClr val="00B050"/>
                </a:solidFill>
                <a:hlinkClick r:id="rId3"/>
              </a:rPr>
              <a:t>строения сетчатки</a:t>
            </a:r>
            <a:r>
              <a:rPr lang="ru-RU" sz="2000" b="1" dirty="0" smtClean="0">
                <a:solidFill>
                  <a:srgbClr val="00B050"/>
                </a:solidFill>
              </a:rPr>
              <a:t>, можно выделить:</a:t>
            </a:r>
          </a:p>
          <a:p>
            <a:r>
              <a:rPr lang="ru-RU" sz="2000" b="1" dirty="0" smtClean="0"/>
              <a:t>Поле зрения света</a:t>
            </a:r>
            <a:r>
              <a:rPr lang="ru-RU" sz="2000" dirty="0" smtClean="0"/>
              <a:t> – наиболее широкое, обусловленное расположением на сетчатке светочувствительных палочек. В среднем, в норме это 55° ближе к носу, 90° дальше от носа, 55° сверху и 60° снизу. Возможны отличия на 5-10°.</a:t>
            </a:r>
          </a:p>
          <a:p>
            <a:r>
              <a:rPr lang="ru-RU" sz="2000" b="1" dirty="0" smtClean="0"/>
              <a:t>Поле зрение цвета</a:t>
            </a:r>
            <a:r>
              <a:rPr lang="ru-RU" sz="2000" dirty="0" smtClean="0"/>
              <a:t> - обусловленное расположением на сетчатке колбочек, чувствительных к цвету. Поле зрения синего цвета проходит около 50°, красного - 30° и зелёного 20°.</a:t>
            </a:r>
          </a:p>
          <a:p>
            <a:endParaRPr lang="ru-RU" sz="1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Существует три метода исследования поля зрения: ориентировочный способ, периметрия и </a:t>
            </a:r>
            <a:r>
              <a:rPr lang="ru-RU" sz="2800" b="1" dirty="0" err="1" smtClean="0">
                <a:solidFill>
                  <a:srgbClr val="00B050"/>
                </a:solidFill>
              </a:rPr>
              <a:t>кампиметрия</a:t>
            </a:r>
            <a:r>
              <a:rPr lang="ru-RU" sz="2800" b="1" dirty="0" smtClean="0">
                <a:solidFill>
                  <a:srgbClr val="00B050"/>
                </a:solidFill>
              </a:rPr>
              <a:t>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62" y="2143116"/>
            <a:ext cx="721523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Ориентировочный метод исследования поля зрения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Врач садится напротив пациента на расстоянии 50–60 см. Исследуемый закрывает ладонью левый глаз, а врач — свой правый глаз. Правым глазом пациент фиксирует находящийся против него левый глаз врача. Врач перемещает объект (пальцы свободной руки) от периферии к центру на середину расстояния между врачом и пациентом до точки фиксации сверху, снизу, с височной и носовой сторон, а также в промежуточных радиусах. Затем аналогичным образом обследуют левый глаз.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9217" name="Picture 1" descr="C:\Users\1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2285952" cy="1500198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1285860"/>
            <a:ext cx="4471990" cy="3286148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При оценке результатов исследования необходимо учитывать, что эталоном служит поле зрения врача (оно не должно иметь патологических изменений). Поле зрения пациента считают нормальным, если врач и пациент одновременно замечают появление объекта и видят его во всех участках поля зрения. Если пациент заметил появление объекта в каком-то радиусе позже врача, то поле зрения оценивают как суженное с соответствующей стороны. Исчезновение объекта в поле зрения больного на каком-то участке указывает на наличие скотомы.</a:t>
            </a:r>
            <a:endParaRPr lang="ru-RU" sz="2000" dirty="0"/>
          </a:p>
        </p:txBody>
      </p:sp>
      <p:pic>
        <p:nvPicPr>
          <p:cNvPr id="1026" name="Picture 2" descr="C:\Users\1\Desktop\ориентировоч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3357586" cy="428628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500174"/>
            <a:ext cx="8229600" cy="2214578"/>
          </a:xfrm>
        </p:spPr>
        <p:txBody>
          <a:bodyPr>
            <a:no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Кампиметрия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метод исследования поля зрения на плоской поверхности с помощью специальных приборов (</a:t>
            </a:r>
            <a:r>
              <a:rPr lang="ru-RU" sz="2000" dirty="0" err="1" smtClean="0"/>
              <a:t>кампиметров</a:t>
            </a:r>
            <a:r>
              <a:rPr lang="ru-RU" sz="2000" dirty="0" smtClean="0"/>
              <a:t>). </a:t>
            </a:r>
            <a:r>
              <a:rPr lang="ru-RU" sz="2000" dirty="0" err="1" smtClean="0"/>
              <a:t>Кампиметрию</a:t>
            </a:r>
            <a:r>
              <a:rPr lang="ru-RU" sz="2000" dirty="0" smtClean="0"/>
              <a:t> применяют только для исследования участков поля зрения в пределах до 30–40° от центра в целях определения величины слепого пятна, центральных и </a:t>
            </a:r>
            <a:r>
              <a:rPr lang="ru-RU" sz="2000" dirty="0" err="1" smtClean="0"/>
              <a:t>парацентральных</a:t>
            </a:r>
            <a:r>
              <a:rPr lang="ru-RU" sz="2000" dirty="0" smtClean="0"/>
              <a:t> скотом.</a:t>
            </a:r>
            <a:br>
              <a:rPr lang="ru-RU" sz="2000" dirty="0" smtClean="0"/>
            </a:br>
            <a:r>
              <a:rPr lang="ru-RU" sz="2000" dirty="0" smtClean="0"/>
              <a:t>Для </a:t>
            </a:r>
            <a:r>
              <a:rPr lang="ru-RU" sz="2000" dirty="0" err="1" smtClean="0"/>
              <a:t>кампиметрии</a:t>
            </a:r>
            <a:r>
              <a:rPr lang="ru-RU" sz="2000" dirty="0" smtClean="0"/>
              <a:t> используют чёрную матовую доску или экран из чёрной материи размером 1-1 или 2х2 м. Расстояние от исследуемого до экрана — 1 м., освещённость экрана — 75–300 лк. Используют белые объекты диаметром 1–5 мм, наклеенные на конец плоской чёрной палочки длиной 50–70 см.</a:t>
            </a:r>
            <a:endParaRPr lang="ru-RU" sz="2000" dirty="0"/>
          </a:p>
        </p:txBody>
      </p:sp>
      <p:pic>
        <p:nvPicPr>
          <p:cNvPr id="6145" name="Picture 1" descr="C:\Users\1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643446"/>
            <a:ext cx="2357454" cy="1743075"/>
          </a:xfrm>
          <a:prstGeom prst="rect">
            <a:avLst/>
          </a:prstGeom>
          <a:noFill/>
        </p:spPr>
      </p:pic>
      <p:pic>
        <p:nvPicPr>
          <p:cNvPr id="5" name="Picture 1" descr="C:\Users\1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072074"/>
            <a:ext cx="2000264" cy="1385885"/>
          </a:xfrm>
          <a:prstGeom prst="rect">
            <a:avLst/>
          </a:prstGeom>
          <a:noFill/>
        </p:spPr>
      </p:pic>
      <p:pic>
        <p:nvPicPr>
          <p:cNvPr id="6" name="Picture 1" descr="C:\Users\1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5429264"/>
            <a:ext cx="1571636" cy="1100133"/>
          </a:xfrm>
          <a:prstGeom prst="rect">
            <a:avLst/>
          </a:prstGeom>
          <a:noFill/>
        </p:spPr>
      </p:pic>
      <p:pic>
        <p:nvPicPr>
          <p:cNvPr id="7" name="Picture 1" descr="C:\Users\1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5643578"/>
            <a:ext cx="1143008" cy="885819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1071546"/>
            <a:ext cx="4857752" cy="4429156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При </a:t>
            </a:r>
            <a:r>
              <a:rPr lang="ru-RU" sz="2000" dirty="0" err="1" smtClean="0"/>
              <a:t>кампиметрии</a:t>
            </a:r>
            <a:r>
              <a:rPr lang="ru-RU" sz="2000" dirty="0" smtClean="0"/>
              <a:t> необходимы правильное положение головы (без наклона) на подставке для подбородка и точная фиксация пациентом метки в центре </a:t>
            </a:r>
            <a:r>
              <a:rPr lang="ru-RU" sz="2000" dirty="0" err="1" smtClean="0"/>
              <a:t>кампиметра</a:t>
            </a:r>
            <a:r>
              <a:rPr lang="ru-RU" sz="2000" dirty="0" smtClean="0"/>
              <a:t>; второй глаз больного закрывают. Врач постепенно передвигает объект по радиусам (начиная с горизонтального со стороны расположения слепого пятна) от наружной части </a:t>
            </a:r>
            <a:r>
              <a:rPr lang="ru-RU" sz="2000" dirty="0" err="1" smtClean="0"/>
              <a:t>кампиметра</a:t>
            </a:r>
            <a:r>
              <a:rPr lang="ru-RU" sz="2000" dirty="0" smtClean="0"/>
              <a:t> к центру. Пациент сообщает об исчезновении объекта. Более детальным исследованием соответствующего участка поля зрения определяют границы скотомы и отмечают результаты на специальной схеме. Размеры скотом, а также их расстояние от точки фиксации выражают в угловых градусах.</a:t>
            </a:r>
            <a:endParaRPr lang="ru-RU" sz="2000" dirty="0"/>
          </a:p>
        </p:txBody>
      </p:sp>
      <p:pic>
        <p:nvPicPr>
          <p:cNvPr id="2050" name="Picture 2" descr="C:\Users\1\Desktop\Campimetria_visual4-718x3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4276731" cy="275749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294004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Периметрия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— метод исследования поля зрения на вогнутой сферической поверхности с помощью специальных приборов (периметров), имеющих вид дуги или полусферы. Различают кинетическую периметрию (с движущимся объектом) и статическую периметрию (с неподвижным объектом переменной яркости).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настоящее время для проведения статической периметрии используют автоматические периметры.</a:t>
            </a:r>
            <a:br>
              <a:rPr lang="ru-RU" sz="2000" dirty="0" smtClean="0"/>
            </a:br>
            <a:r>
              <a:rPr lang="ru-RU" sz="2000" dirty="0" smtClean="0"/>
              <a:t>Кинетическая периметрия. Широко распространён недорогой периметр </a:t>
            </a:r>
            <a:r>
              <a:rPr lang="ru-RU" sz="2000" dirty="0" err="1" smtClean="0"/>
              <a:t>Ферстера</a:t>
            </a:r>
            <a:r>
              <a:rPr lang="ru-RU" sz="2000" dirty="0" smtClean="0"/>
              <a:t>. Это дуга 180°, покрытая с внутренней стороны чёрной матовой краской и имеющая на наружной поверхности деления — от 0° в центре до 90° на периферии. Для определения наружных границ поля зрения используют белые объекты диаметром 5 мм, для выявления скотом — белые объекты диаметром 1 мм.</a:t>
            </a:r>
            <a:endParaRPr lang="ru-RU" sz="2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2786082"/>
          </a:xfrm>
        </p:spPr>
        <p:txBody>
          <a:bodyPr>
            <a:noAutofit/>
          </a:bodyPr>
          <a:lstStyle/>
          <a:p>
            <a:r>
              <a:rPr lang="ru-RU" sz="1800" dirty="0" smtClean="0"/>
              <a:t>Исследуемый сидит спиной к окну (освещённость дуги периметра дневным светом должна быть не менее 160 лк), подбородок и лоб размещает на специальной подставке и фиксирует одним глазом белую метку в центре дуги. Второй глаз пациента закрывают. Объект ведут по дуге от периферии к центру со скоростью 2 см/с. Исследуемый сообщает о появлении объекта, а исследователь замечает, какому делению дуги соответствует в это время положение объекта. Это и будет наружная граница поля зрения для данного радиуса. Определение наружных границ поля зрения проводят по 8 (через 45°) или по 12 (через 30°) радиусам. Необходимо в каждом меридиане проводить тест–объект до центра, чтобы убедиться в сохранности зрительных функций на всём протяжении поля зрения.</a:t>
            </a:r>
            <a:endParaRPr lang="ru-RU" sz="1800" dirty="0"/>
          </a:p>
        </p:txBody>
      </p:sp>
      <p:pic>
        <p:nvPicPr>
          <p:cNvPr id="3074" name="Picture 2" descr="C:\Users\1\Desktop\периметр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357562"/>
            <a:ext cx="4572032" cy="278608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643050"/>
            <a:ext cx="8229600" cy="2214578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норме средние границы поля зрения для белого цвета по 8 радиусам следующие: </a:t>
            </a:r>
            <a:r>
              <a:rPr lang="ru-RU" sz="2000" dirty="0" err="1" smtClean="0"/>
              <a:t>кнутри</a:t>
            </a:r>
            <a:r>
              <a:rPr lang="ru-RU" sz="2000" dirty="0" smtClean="0"/>
              <a:t> — 60°, сверху </a:t>
            </a:r>
            <a:r>
              <a:rPr lang="ru-RU" sz="2000" dirty="0" err="1" smtClean="0"/>
              <a:t>кнутри</a:t>
            </a:r>
            <a:r>
              <a:rPr lang="ru-RU" sz="2000" dirty="0" smtClean="0"/>
              <a:t> — 55°, сверху — 55°, сверху кнаружи — 70°, снаружи — 90°, снизу кнаружи — 90°, снизу — 65°, снизу </a:t>
            </a:r>
            <a:r>
              <a:rPr lang="ru-RU" sz="2000" dirty="0" err="1" smtClean="0"/>
              <a:t>кнутри</a:t>
            </a:r>
            <a:r>
              <a:rPr lang="ru-RU" sz="2000" dirty="0" smtClean="0"/>
              <a:t> — 50°.</a:t>
            </a:r>
            <a:br>
              <a:rPr lang="ru-RU" sz="2000" dirty="0" smtClean="0"/>
            </a:br>
            <a:r>
              <a:rPr lang="ru-RU" sz="2000" dirty="0" smtClean="0"/>
              <a:t>Более информативна периметрия с использованием цветных объектов, т.к. изменения в цветном поле зрения развиваются раньше. Границей поля зрения для данного цвета считают то положение объекта, где испытуемый правильно распознал его цвет. Обычно используют синий, красный и зелёный цвета. Ближе всего к границам поля зрения на белый цвет оказывается синий, далее следует красный, а ближе к установочной точке — зелёный.</a:t>
            </a:r>
            <a:br>
              <a:rPr lang="ru-RU" sz="2000" dirty="0" smtClean="0"/>
            </a:br>
            <a:r>
              <a:rPr lang="ru-RU" sz="2000" dirty="0" smtClean="0"/>
              <a:t>Статическая периметрия, в отличие от кинетической, позволяет выяснить также форму и степень дефекта поля зрения.</a:t>
            </a:r>
            <a:endParaRPr lang="ru-RU" sz="2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1434</Words>
  <Application>Microsoft Office PowerPoint</Application>
  <PresentationFormat>Екран (4:3)</PresentationFormat>
  <Paragraphs>68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Определение поля зрения</vt:lpstr>
      <vt:lpstr>Поле зрения  – это совокупность видимых точек пространства, которые способен распознать глаз в неподвижном состоянии. Иногда можно слышать понятие «периферическое зрение». Другими словами, поле зрения - это угол, на котором оптический прибор (глаз) способен видеть объекты, фокусируясь на объекте на оптической оси.</vt:lpstr>
      <vt:lpstr>Существует три метода исследования поля зрения: ориентировочный способ, периметрия и кампиметрия.</vt:lpstr>
      <vt:lpstr>При оценке результатов исследования необходимо учитывать, что эталоном служит поле зрения врача (оно не должно иметь патологических изменений). Поле зрения пациента считают нормальным, если врач и пациент одновременно замечают появление объекта и видят его во всех участках поля зрения. Если пациент заметил появление объекта в каком-то радиусе позже врача, то поле зрения оценивают как суженное с соответствующей стороны. Исчезновение объекта в поле зрения больного на каком-то участке указывает на наличие скотомы.</vt:lpstr>
      <vt:lpstr>Кампиметрия  — метод исследования поля зрения на плоской поверхности с помощью специальных приборов (кампиметров). Кампиметрию применяют только для исследования участков поля зрения в пределах до 30–40° от центра в целях определения величины слепого пятна, центральных и парацентральных скотом. Для кампиметрии используют чёрную матовую доску или экран из чёрной материи размером 1-1 или 2х2 м. Расстояние от исследуемого до экрана — 1 м., освещённость экрана — 75–300 лк. Используют белые объекты диаметром 1–5 мм, наклеенные на конец плоской чёрной палочки длиной 50–70 см.</vt:lpstr>
      <vt:lpstr>При кампиметрии необходимы правильное положение головы (без наклона) на подставке для подбородка и точная фиксация пациентом метки в центре кампиметра; второй глаз больного закрывают. Врач постепенно передвигает объект по радиусам (начиная с горизонтального со стороны расположения слепого пятна) от наружной части кампиметра к центру. Пациент сообщает об исчезновении объекта. Более детальным исследованием соответствующего участка поля зрения определяют границы скотомы и отмечают результаты на специальной схеме. Размеры скотом, а также их расстояние от точки фиксации выражают в угловых градусах.</vt:lpstr>
      <vt:lpstr>Периметрия  — метод исследования поля зрения на вогнутой сферической поверхности с помощью специальных приборов (периметров), имеющих вид дуги или полусферы. Различают кинетическую периметрию (с движущимся объектом) и статическую периметрию (с неподвижным объектом переменной яркости).   В настоящее время для проведения статической периметрии используют автоматические периметры. Кинетическая периметрия. Широко распространён недорогой периметр Ферстера. Это дуга 180°, покрытая с внутренней стороны чёрной матовой краской и имеющая на наружной поверхности деления — от 0° в центре до 90° на периферии. Для определения наружных границ поля зрения используют белые объекты диаметром 5 мм, для выявления скотом — белые объекты диаметром 1 мм.</vt:lpstr>
      <vt:lpstr>Исследуемый сидит спиной к окну (освещённость дуги периметра дневным светом должна быть не менее 160 лк), подбородок и лоб размещает на специальной подставке и фиксирует одним глазом белую метку в центре дуги. Второй глаз пациента закрывают. Объект ведут по дуге от периферии к центру со скоростью 2 см/с. Исследуемый сообщает о появлении объекта, а исследователь замечает, какому делению дуги соответствует в это время положение объекта. Это и будет наружная граница поля зрения для данного радиуса. Определение наружных границ поля зрения проводят по 8 (через 45°) или по 12 (через 30°) радиусам. Необходимо в каждом меридиане проводить тест–объект до центра, чтобы убедиться в сохранности зрительных функций на всём протяжении поля зрения.</vt:lpstr>
      <vt:lpstr>В норме средние границы поля зрения для белого цвета по 8 радиусам следующие: кнутри — 60°, сверху кнутри — 55°, сверху — 55°, сверху кнаружи — 70°, снаружи — 90°, снизу кнаружи — 90°, снизу — 65°, снизу кнутри — 50°. Более информативна периметрия с использованием цветных объектов, т.к. изменения в цветном поле зрения развиваются раньше. Границей поля зрения для данного цвета считают то положение объекта, где испытуемый правильно распознал его цвет. Обычно используют синий, красный и зелёный цвета. Ближе всего к границам поля зрения на белый цвет оказывается синий, далее следует красный, а ближе к установочной точке — зелёный. Статическая периметрия, в отличие от кинетической, позволяет выяснить также форму и степень дефекта поля зрения.</vt:lpstr>
      <vt:lpstr>На данной картинке видно, что в горизонтальной плоскости двумя глазами поле зрения человека равно 180°. Однако бинокулярное зрение (зрение двумя глазами вместе) уже где-то в районе 110°. Это значит, что человеческий глаз способен распознавать объекты в диапазоне 180°, но воспринимать их трехмерными лишь в диапазоне 110°.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поля зрения</dc:title>
  <dc:creator>1</dc:creator>
  <cp:lastModifiedBy>LEGION</cp:lastModifiedBy>
  <cp:revision>7</cp:revision>
  <dcterms:created xsi:type="dcterms:W3CDTF">2014-04-14T13:53:08Z</dcterms:created>
  <dcterms:modified xsi:type="dcterms:W3CDTF">2015-11-27T12:49:03Z</dcterms:modified>
</cp:coreProperties>
</file>