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5"/>
  </p:notesMasterIdLst>
  <p:sldIdLst>
    <p:sldId id="257" r:id="rId4"/>
    <p:sldId id="256" r:id="rId5"/>
    <p:sldId id="258" r:id="rId6"/>
    <p:sldId id="259" r:id="rId7"/>
    <p:sldId id="260" r:id="rId8"/>
    <p:sldId id="265" r:id="rId9"/>
    <p:sldId id="266" r:id="rId10"/>
    <p:sldId id="261" r:id="rId11"/>
    <p:sldId id="262" r:id="rId12"/>
    <p:sldId id="263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3164" autoAdjust="0"/>
  </p:normalViewPr>
  <p:slideViewPr>
    <p:cSldViewPr>
      <p:cViewPr varScale="1">
        <p:scale>
          <a:sx n="73" d="100"/>
          <a:sy n="73" d="100"/>
        </p:scale>
        <p:origin x="-16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image" Target="../media/image12.tif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image" Target="../media/image12.tif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BAED3C-721C-456E-A264-E81FB7EAFAF9}" type="doc">
      <dgm:prSet loTypeId="urn:microsoft.com/office/officeart/2005/8/layout/vList4#1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489F019-8C91-479E-95C4-A8A7DEB79227}">
      <dgm:prSet phldrT="[Текст]"/>
      <dgm:spPr/>
      <dgm:t>
        <a:bodyPr/>
        <a:lstStyle/>
        <a:p>
          <a:r>
            <a:rPr lang="ru-RU" dirty="0" smtClean="0"/>
            <a:t>Организмы</a:t>
          </a:r>
          <a:endParaRPr lang="ru-RU" dirty="0"/>
        </a:p>
      </dgm:t>
    </dgm:pt>
    <dgm:pt modelId="{DD21638F-A1AC-49E2-94D6-8B20F95C0299}" type="parTrans" cxnId="{4FB9A9FC-208C-4387-A71A-0669571B147F}">
      <dgm:prSet/>
      <dgm:spPr/>
      <dgm:t>
        <a:bodyPr/>
        <a:lstStyle/>
        <a:p>
          <a:endParaRPr lang="ru-RU"/>
        </a:p>
      </dgm:t>
    </dgm:pt>
    <dgm:pt modelId="{C789AA9E-608E-4655-83D1-B8E285FAA4C4}" type="sibTrans" cxnId="{4FB9A9FC-208C-4387-A71A-0669571B147F}">
      <dgm:prSet/>
      <dgm:spPr/>
      <dgm:t>
        <a:bodyPr/>
        <a:lstStyle/>
        <a:p>
          <a:endParaRPr lang="ru-RU"/>
        </a:p>
      </dgm:t>
    </dgm:pt>
    <dgm:pt modelId="{B6C88817-A3AE-4C29-8903-0DABBFC42D14}">
      <dgm:prSet phldrT="[Текст]"/>
      <dgm:spPr/>
      <dgm:t>
        <a:bodyPr/>
        <a:lstStyle/>
        <a:p>
          <a:r>
            <a:rPr lang="ru-RU" dirty="0" smtClean="0"/>
            <a:t>Одноклеточные</a:t>
          </a:r>
          <a:endParaRPr lang="ru-RU" dirty="0"/>
        </a:p>
      </dgm:t>
    </dgm:pt>
    <dgm:pt modelId="{4DB17396-4F21-4302-A268-84F5936572C6}" type="parTrans" cxnId="{7ACAD6BB-D84B-4474-A7A4-3C79550EA03C}">
      <dgm:prSet/>
      <dgm:spPr/>
      <dgm:t>
        <a:bodyPr/>
        <a:lstStyle/>
        <a:p>
          <a:endParaRPr lang="ru-RU"/>
        </a:p>
      </dgm:t>
    </dgm:pt>
    <dgm:pt modelId="{4718F483-B2E7-416E-871B-EAA5C6189D85}" type="sibTrans" cxnId="{7ACAD6BB-D84B-4474-A7A4-3C79550EA03C}">
      <dgm:prSet/>
      <dgm:spPr/>
      <dgm:t>
        <a:bodyPr/>
        <a:lstStyle/>
        <a:p>
          <a:endParaRPr lang="ru-RU"/>
        </a:p>
      </dgm:t>
    </dgm:pt>
    <dgm:pt modelId="{B6AA8385-B6BA-4A48-91C9-AD0E16B1C68F}">
      <dgm:prSet phldrT="[Текст]"/>
      <dgm:spPr/>
      <dgm:t>
        <a:bodyPr/>
        <a:lstStyle/>
        <a:p>
          <a:r>
            <a:rPr lang="ru-RU" dirty="0" smtClean="0"/>
            <a:t>Многоклеточные</a:t>
          </a:r>
          <a:endParaRPr lang="ru-RU" dirty="0"/>
        </a:p>
      </dgm:t>
    </dgm:pt>
    <dgm:pt modelId="{64949D22-88A4-4D25-A68B-FCC00E068E5F}" type="parTrans" cxnId="{CE2A5224-072C-46BE-96F4-51EB78D693D7}">
      <dgm:prSet/>
      <dgm:spPr/>
      <dgm:t>
        <a:bodyPr/>
        <a:lstStyle/>
        <a:p>
          <a:endParaRPr lang="ru-RU"/>
        </a:p>
      </dgm:t>
    </dgm:pt>
    <dgm:pt modelId="{BFD4991A-EABC-4232-BCC3-3E8547794602}" type="sibTrans" cxnId="{CE2A5224-072C-46BE-96F4-51EB78D693D7}">
      <dgm:prSet/>
      <dgm:spPr/>
      <dgm:t>
        <a:bodyPr/>
        <a:lstStyle/>
        <a:p>
          <a:endParaRPr lang="ru-RU"/>
        </a:p>
      </dgm:t>
    </dgm:pt>
    <dgm:pt modelId="{8BAD6DCF-B8A1-4547-B3FF-2361C52F8D6E}">
      <dgm:prSet phldrT="[Текст]"/>
      <dgm:spPr/>
      <dgm:t>
        <a:bodyPr/>
        <a:lstStyle/>
        <a:p>
          <a:r>
            <a:rPr lang="ru-RU" dirty="0" smtClean="0"/>
            <a:t>Растения</a:t>
          </a:r>
          <a:endParaRPr lang="ru-RU" dirty="0"/>
        </a:p>
      </dgm:t>
    </dgm:pt>
    <dgm:pt modelId="{8ACD0D95-BA15-435C-AB2C-6EC4569A9E2E}" type="parTrans" cxnId="{97AE5645-3DAD-42D6-B690-396A739A081B}">
      <dgm:prSet/>
      <dgm:spPr/>
      <dgm:t>
        <a:bodyPr/>
        <a:lstStyle/>
        <a:p>
          <a:endParaRPr lang="ru-RU"/>
        </a:p>
      </dgm:t>
    </dgm:pt>
    <dgm:pt modelId="{FAE44984-7F83-43D3-B8AD-375C07C5282B}" type="sibTrans" cxnId="{97AE5645-3DAD-42D6-B690-396A739A081B}">
      <dgm:prSet/>
      <dgm:spPr/>
      <dgm:t>
        <a:bodyPr/>
        <a:lstStyle/>
        <a:p>
          <a:endParaRPr lang="ru-RU"/>
        </a:p>
      </dgm:t>
    </dgm:pt>
    <dgm:pt modelId="{6A2F5D5B-5A9E-447C-82DF-2DC1FD36C9D4}">
      <dgm:prSet phldrT="[Текст]"/>
      <dgm:spPr/>
      <dgm:t>
        <a:bodyPr/>
        <a:lstStyle/>
        <a:p>
          <a:r>
            <a:rPr lang="ru-RU" dirty="0" smtClean="0"/>
            <a:t>Полезные для человека</a:t>
          </a:r>
          <a:endParaRPr lang="ru-RU" dirty="0"/>
        </a:p>
      </dgm:t>
    </dgm:pt>
    <dgm:pt modelId="{C52E6873-7372-422F-8BC5-136A4AE3B2F7}" type="parTrans" cxnId="{0B63B248-6369-4336-8F1F-9FC97AB48D8A}">
      <dgm:prSet/>
      <dgm:spPr/>
      <dgm:t>
        <a:bodyPr/>
        <a:lstStyle/>
        <a:p>
          <a:endParaRPr lang="ru-RU"/>
        </a:p>
      </dgm:t>
    </dgm:pt>
    <dgm:pt modelId="{54A33263-CF0D-4E00-8016-66BEB7CA46B8}" type="sibTrans" cxnId="{0B63B248-6369-4336-8F1F-9FC97AB48D8A}">
      <dgm:prSet/>
      <dgm:spPr/>
      <dgm:t>
        <a:bodyPr/>
        <a:lstStyle/>
        <a:p>
          <a:endParaRPr lang="ru-RU"/>
        </a:p>
      </dgm:t>
    </dgm:pt>
    <dgm:pt modelId="{1ABA2ABB-F1C7-475F-9082-AAC53FA323E3}">
      <dgm:prSet phldrT="[Текст]"/>
      <dgm:spPr/>
      <dgm:t>
        <a:bodyPr/>
        <a:lstStyle/>
        <a:p>
          <a:r>
            <a:rPr lang="ru-RU" dirty="0" smtClean="0"/>
            <a:t>Сорные</a:t>
          </a:r>
          <a:endParaRPr lang="ru-RU" dirty="0"/>
        </a:p>
      </dgm:t>
    </dgm:pt>
    <dgm:pt modelId="{BDBE7754-2A67-454E-A189-CA5E49BBAB4B}" type="parTrans" cxnId="{4A4959A9-1858-4E50-BB81-35CC818E3A4B}">
      <dgm:prSet/>
      <dgm:spPr/>
      <dgm:t>
        <a:bodyPr/>
        <a:lstStyle/>
        <a:p>
          <a:endParaRPr lang="ru-RU"/>
        </a:p>
      </dgm:t>
    </dgm:pt>
    <dgm:pt modelId="{48AE581D-127F-4DB8-B6B3-9249C1F08EE7}" type="sibTrans" cxnId="{4A4959A9-1858-4E50-BB81-35CC818E3A4B}">
      <dgm:prSet/>
      <dgm:spPr/>
      <dgm:t>
        <a:bodyPr/>
        <a:lstStyle/>
        <a:p>
          <a:endParaRPr lang="ru-RU"/>
        </a:p>
      </dgm:t>
    </dgm:pt>
    <dgm:pt modelId="{88FF204A-FB74-4A9C-B308-C9AB94F5ECD1}">
      <dgm:prSet phldrT="[Текст]"/>
      <dgm:spPr/>
      <dgm:t>
        <a:bodyPr/>
        <a:lstStyle/>
        <a:p>
          <a:r>
            <a:rPr lang="ru-RU" dirty="0" smtClean="0"/>
            <a:t>Животные</a:t>
          </a:r>
          <a:endParaRPr lang="ru-RU" dirty="0"/>
        </a:p>
      </dgm:t>
    </dgm:pt>
    <dgm:pt modelId="{DE47D93D-0901-43D3-9053-E288ACECDA93}" type="parTrans" cxnId="{C7313F6A-F2E1-4AD6-B0AF-D4F97EE308F7}">
      <dgm:prSet/>
      <dgm:spPr/>
      <dgm:t>
        <a:bodyPr/>
        <a:lstStyle/>
        <a:p>
          <a:endParaRPr lang="ru-RU"/>
        </a:p>
      </dgm:t>
    </dgm:pt>
    <dgm:pt modelId="{6E4F8EDE-793A-4EC4-9C52-67A403FCB934}" type="sibTrans" cxnId="{C7313F6A-F2E1-4AD6-B0AF-D4F97EE308F7}">
      <dgm:prSet/>
      <dgm:spPr/>
      <dgm:t>
        <a:bodyPr/>
        <a:lstStyle/>
        <a:p>
          <a:endParaRPr lang="ru-RU"/>
        </a:p>
      </dgm:t>
    </dgm:pt>
    <dgm:pt modelId="{A55DF06B-25A4-4FD7-B08B-ADFEC4C8E7A7}">
      <dgm:prSet phldrT="[Текст]"/>
      <dgm:spPr/>
      <dgm:t>
        <a:bodyPr/>
        <a:lstStyle/>
        <a:p>
          <a:r>
            <a:rPr lang="ru-RU" dirty="0" smtClean="0"/>
            <a:t>Вредители культурных растений</a:t>
          </a:r>
          <a:endParaRPr lang="ru-RU" dirty="0"/>
        </a:p>
      </dgm:t>
    </dgm:pt>
    <dgm:pt modelId="{5CAEA00E-0C45-495E-81E6-2D30F541176C}" type="parTrans" cxnId="{C0E5C896-E4D7-42EB-B11D-A049A3F9AE6C}">
      <dgm:prSet/>
      <dgm:spPr/>
      <dgm:t>
        <a:bodyPr/>
        <a:lstStyle/>
        <a:p>
          <a:endParaRPr lang="ru-RU"/>
        </a:p>
      </dgm:t>
    </dgm:pt>
    <dgm:pt modelId="{D0686609-5861-489C-B547-D597910E2753}" type="sibTrans" cxnId="{C0E5C896-E4D7-42EB-B11D-A049A3F9AE6C}">
      <dgm:prSet/>
      <dgm:spPr/>
      <dgm:t>
        <a:bodyPr/>
        <a:lstStyle/>
        <a:p>
          <a:endParaRPr lang="ru-RU"/>
        </a:p>
      </dgm:t>
    </dgm:pt>
    <dgm:pt modelId="{B1966193-BC6F-4A28-B0B0-13B4BFCF966C}">
      <dgm:prSet phldrT="[Текст]"/>
      <dgm:spPr/>
      <dgm:t>
        <a:bodyPr/>
        <a:lstStyle/>
        <a:p>
          <a:r>
            <a:rPr lang="ru-RU" dirty="0" smtClean="0"/>
            <a:t>Вызывающие болезни у человека</a:t>
          </a:r>
          <a:endParaRPr lang="ru-RU" dirty="0"/>
        </a:p>
      </dgm:t>
    </dgm:pt>
    <dgm:pt modelId="{A4197D6B-BF8C-40E2-8ED9-CB5EA2F7F94D}" type="parTrans" cxnId="{7774497F-1DF7-4039-ACD3-1A1EBA70C26F}">
      <dgm:prSet/>
      <dgm:spPr/>
      <dgm:t>
        <a:bodyPr/>
        <a:lstStyle/>
        <a:p>
          <a:endParaRPr lang="ru-RU"/>
        </a:p>
      </dgm:t>
    </dgm:pt>
    <dgm:pt modelId="{0A9FA6F9-5800-415B-8623-DC5305A0A32D}" type="sibTrans" cxnId="{7774497F-1DF7-4039-ACD3-1A1EBA70C26F}">
      <dgm:prSet/>
      <dgm:spPr/>
      <dgm:t>
        <a:bodyPr/>
        <a:lstStyle/>
        <a:p>
          <a:endParaRPr lang="ru-RU"/>
        </a:p>
      </dgm:t>
    </dgm:pt>
    <dgm:pt modelId="{C3C9F230-572A-49A7-A0C9-B914CA8DAD96}">
      <dgm:prSet phldrT="[Текст]"/>
      <dgm:spPr/>
      <dgm:t>
        <a:bodyPr/>
        <a:lstStyle/>
        <a:p>
          <a:r>
            <a:rPr lang="ru-RU" dirty="0" smtClean="0"/>
            <a:t>Ядовитые</a:t>
          </a:r>
          <a:endParaRPr lang="ru-RU" dirty="0"/>
        </a:p>
      </dgm:t>
    </dgm:pt>
    <dgm:pt modelId="{7F21EAAD-AD28-4986-B035-8CBF1A5083AB}" type="parTrans" cxnId="{31D1A8B6-B16D-4362-AF5D-437685AA29B3}">
      <dgm:prSet/>
      <dgm:spPr/>
      <dgm:t>
        <a:bodyPr/>
        <a:lstStyle/>
        <a:p>
          <a:endParaRPr lang="ru-RU"/>
        </a:p>
      </dgm:t>
    </dgm:pt>
    <dgm:pt modelId="{EDA1F95B-3C0D-44FA-84D8-03BA26BCD695}" type="sibTrans" cxnId="{31D1A8B6-B16D-4362-AF5D-437685AA29B3}">
      <dgm:prSet/>
      <dgm:spPr/>
      <dgm:t>
        <a:bodyPr/>
        <a:lstStyle/>
        <a:p>
          <a:endParaRPr lang="ru-RU"/>
        </a:p>
      </dgm:t>
    </dgm:pt>
    <dgm:pt modelId="{A34D0EC6-29F3-43F8-8B69-EC2E7435FFBF}" type="pres">
      <dgm:prSet presAssocID="{36BAED3C-721C-456E-A264-E81FB7EAFAF9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66CEC8-7ECB-4BDA-9478-949BAEB80F13}" type="pres">
      <dgm:prSet presAssocID="{5489F019-8C91-479E-95C4-A8A7DEB79227}" presName="comp" presStyleCnt="0"/>
      <dgm:spPr/>
    </dgm:pt>
    <dgm:pt modelId="{0374E71E-BD87-4DAD-B647-94EC806DE78E}" type="pres">
      <dgm:prSet presAssocID="{5489F019-8C91-479E-95C4-A8A7DEB79227}" presName="box" presStyleLbl="node1" presStyleIdx="0" presStyleCnt="3" custLinFactNeighborY="0"/>
      <dgm:spPr/>
      <dgm:t>
        <a:bodyPr/>
        <a:lstStyle/>
        <a:p>
          <a:endParaRPr lang="ru-RU"/>
        </a:p>
      </dgm:t>
    </dgm:pt>
    <dgm:pt modelId="{1A8A316D-06BA-460B-B355-8775283EA2E0}" type="pres">
      <dgm:prSet presAssocID="{5489F019-8C91-479E-95C4-A8A7DEB7922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2187D9B-8CC4-46C9-9C09-C0A7EFDAD7FE}" type="pres">
      <dgm:prSet presAssocID="{5489F019-8C91-479E-95C4-A8A7DEB7922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1AE95-4475-498F-9492-CB4ECBB25504}" type="pres">
      <dgm:prSet presAssocID="{C789AA9E-608E-4655-83D1-B8E285FAA4C4}" presName="spacer" presStyleCnt="0"/>
      <dgm:spPr/>
    </dgm:pt>
    <dgm:pt modelId="{5FD461FE-F8D8-475D-943A-EE825A795A6D}" type="pres">
      <dgm:prSet presAssocID="{8BAD6DCF-B8A1-4547-B3FF-2361C52F8D6E}" presName="comp" presStyleCnt="0"/>
      <dgm:spPr/>
    </dgm:pt>
    <dgm:pt modelId="{65556928-F4EF-4CE7-8CD5-C30E7522A26A}" type="pres">
      <dgm:prSet presAssocID="{8BAD6DCF-B8A1-4547-B3FF-2361C52F8D6E}" presName="box" presStyleLbl="node1" presStyleIdx="1" presStyleCnt="3"/>
      <dgm:spPr/>
      <dgm:t>
        <a:bodyPr/>
        <a:lstStyle/>
        <a:p>
          <a:endParaRPr lang="ru-RU"/>
        </a:p>
      </dgm:t>
    </dgm:pt>
    <dgm:pt modelId="{3DD4DE6D-E9A1-439A-99C3-2BDD646CC456}" type="pres">
      <dgm:prSet presAssocID="{8BAD6DCF-B8A1-4547-B3FF-2361C52F8D6E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C691753-0A5E-472F-BA6B-8665B953C666}" type="pres">
      <dgm:prSet presAssocID="{8BAD6DCF-B8A1-4547-B3FF-2361C52F8D6E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341D3-C588-4E63-8B40-514C4239293D}" type="pres">
      <dgm:prSet presAssocID="{FAE44984-7F83-43D3-B8AD-375C07C5282B}" presName="spacer" presStyleCnt="0"/>
      <dgm:spPr/>
    </dgm:pt>
    <dgm:pt modelId="{81D474A1-EA2C-4B47-97EA-CBE435941F4C}" type="pres">
      <dgm:prSet presAssocID="{88FF204A-FB74-4A9C-B308-C9AB94F5ECD1}" presName="comp" presStyleCnt="0"/>
      <dgm:spPr/>
    </dgm:pt>
    <dgm:pt modelId="{36D6704E-BDC1-4748-874F-8979305BBD92}" type="pres">
      <dgm:prSet presAssocID="{88FF204A-FB74-4A9C-B308-C9AB94F5ECD1}" presName="box" presStyleLbl="node1" presStyleIdx="2" presStyleCnt="3"/>
      <dgm:spPr/>
      <dgm:t>
        <a:bodyPr/>
        <a:lstStyle/>
        <a:p>
          <a:endParaRPr lang="ru-RU"/>
        </a:p>
      </dgm:t>
    </dgm:pt>
    <dgm:pt modelId="{BC7C2933-89B3-4E32-A12F-0E6ED3102730}" type="pres">
      <dgm:prSet presAssocID="{88FF204A-FB74-4A9C-B308-C9AB94F5ECD1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0CB48C9-5629-4E28-8C1F-BD493CA4E701}" type="pres">
      <dgm:prSet presAssocID="{88FF204A-FB74-4A9C-B308-C9AB94F5ECD1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0ED675-57C9-4C1E-A862-1DF79F8626B9}" type="presOf" srcId="{B1966193-BC6F-4A28-B0B0-13B4BFCF966C}" destId="{C0CB48C9-5629-4E28-8C1F-BD493CA4E701}" srcOrd="1" destOrd="2" presId="urn:microsoft.com/office/officeart/2005/8/layout/vList4#1"/>
    <dgm:cxn modelId="{7774497F-1DF7-4039-ACD3-1A1EBA70C26F}" srcId="{88FF204A-FB74-4A9C-B308-C9AB94F5ECD1}" destId="{B1966193-BC6F-4A28-B0B0-13B4BFCF966C}" srcOrd="1" destOrd="0" parTransId="{A4197D6B-BF8C-40E2-8ED9-CB5EA2F7F94D}" sibTransId="{0A9FA6F9-5800-415B-8623-DC5305A0A32D}"/>
    <dgm:cxn modelId="{19B6B3B8-65AF-44F1-9E95-3F1256F9FC89}" type="presOf" srcId="{6A2F5D5B-5A9E-447C-82DF-2DC1FD36C9D4}" destId="{7C691753-0A5E-472F-BA6B-8665B953C666}" srcOrd="1" destOrd="1" presId="urn:microsoft.com/office/officeart/2005/8/layout/vList4#1"/>
    <dgm:cxn modelId="{CE2BA1FA-CC24-47D7-8916-1A18DB1B70CC}" type="presOf" srcId="{88FF204A-FB74-4A9C-B308-C9AB94F5ECD1}" destId="{36D6704E-BDC1-4748-874F-8979305BBD92}" srcOrd="0" destOrd="0" presId="urn:microsoft.com/office/officeart/2005/8/layout/vList4#1"/>
    <dgm:cxn modelId="{31D1A8B6-B16D-4362-AF5D-437685AA29B3}" srcId="{8BAD6DCF-B8A1-4547-B3FF-2361C52F8D6E}" destId="{C3C9F230-572A-49A7-A0C9-B914CA8DAD96}" srcOrd="2" destOrd="0" parTransId="{7F21EAAD-AD28-4986-B035-8CBF1A5083AB}" sibTransId="{EDA1F95B-3C0D-44FA-84D8-03BA26BCD695}"/>
    <dgm:cxn modelId="{E1DF4D5F-1BE3-473F-A3E7-14282592D0F4}" type="presOf" srcId="{B1966193-BC6F-4A28-B0B0-13B4BFCF966C}" destId="{36D6704E-BDC1-4748-874F-8979305BBD92}" srcOrd="0" destOrd="2" presId="urn:microsoft.com/office/officeart/2005/8/layout/vList4#1"/>
    <dgm:cxn modelId="{A3E542F1-1C8E-41CC-A170-897B2A1EA10F}" type="presOf" srcId="{6A2F5D5B-5A9E-447C-82DF-2DC1FD36C9D4}" destId="{65556928-F4EF-4CE7-8CD5-C30E7522A26A}" srcOrd="0" destOrd="1" presId="urn:microsoft.com/office/officeart/2005/8/layout/vList4#1"/>
    <dgm:cxn modelId="{CE2A5224-072C-46BE-96F4-51EB78D693D7}" srcId="{5489F019-8C91-479E-95C4-A8A7DEB79227}" destId="{B6AA8385-B6BA-4A48-91C9-AD0E16B1C68F}" srcOrd="1" destOrd="0" parTransId="{64949D22-88A4-4D25-A68B-FCC00E068E5F}" sibTransId="{BFD4991A-EABC-4232-BCC3-3E8547794602}"/>
    <dgm:cxn modelId="{4FB9A9FC-208C-4387-A71A-0669571B147F}" srcId="{36BAED3C-721C-456E-A264-E81FB7EAFAF9}" destId="{5489F019-8C91-479E-95C4-A8A7DEB79227}" srcOrd="0" destOrd="0" parTransId="{DD21638F-A1AC-49E2-94D6-8B20F95C0299}" sibTransId="{C789AA9E-608E-4655-83D1-B8E285FAA4C4}"/>
    <dgm:cxn modelId="{C7313F6A-F2E1-4AD6-B0AF-D4F97EE308F7}" srcId="{36BAED3C-721C-456E-A264-E81FB7EAFAF9}" destId="{88FF204A-FB74-4A9C-B308-C9AB94F5ECD1}" srcOrd="2" destOrd="0" parTransId="{DE47D93D-0901-43D3-9053-E288ACECDA93}" sibTransId="{6E4F8EDE-793A-4EC4-9C52-67A403FCB934}"/>
    <dgm:cxn modelId="{883F2C85-9968-4B6B-96FB-F4B0F77DDFC5}" type="presOf" srcId="{B6C88817-A3AE-4C29-8903-0DABBFC42D14}" destId="{72187D9B-8CC4-46C9-9C09-C0A7EFDAD7FE}" srcOrd="1" destOrd="1" presId="urn:microsoft.com/office/officeart/2005/8/layout/vList4#1"/>
    <dgm:cxn modelId="{289AA59B-DED3-4655-8BDA-EAF3D7FCB922}" type="presOf" srcId="{1ABA2ABB-F1C7-475F-9082-AAC53FA323E3}" destId="{65556928-F4EF-4CE7-8CD5-C30E7522A26A}" srcOrd="0" destOrd="2" presId="urn:microsoft.com/office/officeart/2005/8/layout/vList4#1"/>
    <dgm:cxn modelId="{358D7B29-DEBF-4D7B-90D8-C02555D146AC}" type="presOf" srcId="{88FF204A-FB74-4A9C-B308-C9AB94F5ECD1}" destId="{C0CB48C9-5629-4E28-8C1F-BD493CA4E701}" srcOrd="1" destOrd="0" presId="urn:microsoft.com/office/officeart/2005/8/layout/vList4#1"/>
    <dgm:cxn modelId="{799C2717-7140-4F80-9D11-7406ED143DD3}" type="presOf" srcId="{B6C88817-A3AE-4C29-8903-0DABBFC42D14}" destId="{0374E71E-BD87-4DAD-B647-94EC806DE78E}" srcOrd="0" destOrd="1" presId="urn:microsoft.com/office/officeart/2005/8/layout/vList4#1"/>
    <dgm:cxn modelId="{D776E6F9-50F6-45B4-96CF-33E20C7A6C0D}" type="presOf" srcId="{A55DF06B-25A4-4FD7-B08B-ADFEC4C8E7A7}" destId="{C0CB48C9-5629-4E28-8C1F-BD493CA4E701}" srcOrd="1" destOrd="1" presId="urn:microsoft.com/office/officeart/2005/8/layout/vList4#1"/>
    <dgm:cxn modelId="{7ACAD6BB-D84B-4474-A7A4-3C79550EA03C}" srcId="{5489F019-8C91-479E-95C4-A8A7DEB79227}" destId="{B6C88817-A3AE-4C29-8903-0DABBFC42D14}" srcOrd="0" destOrd="0" parTransId="{4DB17396-4F21-4302-A268-84F5936572C6}" sibTransId="{4718F483-B2E7-416E-871B-EAA5C6189D85}"/>
    <dgm:cxn modelId="{2A51A72A-15CA-49DE-8E47-5ECFDB3A7A61}" type="presOf" srcId="{C3C9F230-572A-49A7-A0C9-B914CA8DAD96}" destId="{7C691753-0A5E-472F-BA6B-8665B953C666}" srcOrd="1" destOrd="3" presId="urn:microsoft.com/office/officeart/2005/8/layout/vList4#1"/>
    <dgm:cxn modelId="{5E5A43EC-6363-476D-B48C-25EEE36F9327}" type="presOf" srcId="{36BAED3C-721C-456E-A264-E81FB7EAFAF9}" destId="{A34D0EC6-29F3-43F8-8B69-EC2E7435FFBF}" srcOrd="0" destOrd="0" presId="urn:microsoft.com/office/officeart/2005/8/layout/vList4#1"/>
    <dgm:cxn modelId="{A28E980A-9969-417D-AC00-25DD63E0D624}" type="presOf" srcId="{B6AA8385-B6BA-4A48-91C9-AD0E16B1C68F}" destId="{72187D9B-8CC4-46C9-9C09-C0A7EFDAD7FE}" srcOrd="1" destOrd="2" presId="urn:microsoft.com/office/officeart/2005/8/layout/vList4#1"/>
    <dgm:cxn modelId="{0C4BF133-4806-4B09-ACDF-A966CCCBF67E}" type="presOf" srcId="{B6AA8385-B6BA-4A48-91C9-AD0E16B1C68F}" destId="{0374E71E-BD87-4DAD-B647-94EC806DE78E}" srcOrd="0" destOrd="2" presId="urn:microsoft.com/office/officeart/2005/8/layout/vList4#1"/>
    <dgm:cxn modelId="{6BF506A2-DDD0-43FE-9B52-9508602A7F7B}" type="presOf" srcId="{5489F019-8C91-479E-95C4-A8A7DEB79227}" destId="{0374E71E-BD87-4DAD-B647-94EC806DE78E}" srcOrd="0" destOrd="0" presId="urn:microsoft.com/office/officeart/2005/8/layout/vList4#1"/>
    <dgm:cxn modelId="{1B8EDBD8-9D4E-41A7-8149-05085E774375}" type="presOf" srcId="{C3C9F230-572A-49A7-A0C9-B914CA8DAD96}" destId="{65556928-F4EF-4CE7-8CD5-C30E7522A26A}" srcOrd="0" destOrd="3" presId="urn:microsoft.com/office/officeart/2005/8/layout/vList4#1"/>
    <dgm:cxn modelId="{97AE5645-3DAD-42D6-B690-396A739A081B}" srcId="{36BAED3C-721C-456E-A264-E81FB7EAFAF9}" destId="{8BAD6DCF-B8A1-4547-B3FF-2361C52F8D6E}" srcOrd="1" destOrd="0" parTransId="{8ACD0D95-BA15-435C-AB2C-6EC4569A9E2E}" sibTransId="{FAE44984-7F83-43D3-B8AD-375C07C5282B}"/>
    <dgm:cxn modelId="{C0E5C896-E4D7-42EB-B11D-A049A3F9AE6C}" srcId="{88FF204A-FB74-4A9C-B308-C9AB94F5ECD1}" destId="{A55DF06B-25A4-4FD7-B08B-ADFEC4C8E7A7}" srcOrd="0" destOrd="0" parTransId="{5CAEA00E-0C45-495E-81E6-2D30F541176C}" sibTransId="{D0686609-5861-489C-B547-D597910E2753}"/>
    <dgm:cxn modelId="{4A4959A9-1858-4E50-BB81-35CC818E3A4B}" srcId="{8BAD6DCF-B8A1-4547-B3FF-2361C52F8D6E}" destId="{1ABA2ABB-F1C7-475F-9082-AAC53FA323E3}" srcOrd="1" destOrd="0" parTransId="{BDBE7754-2A67-454E-A189-CA5E49BBAB4B}" sibTransId="{48AE581D-127F-4DB8-B6B3-9249C1F08EE7}"/>
    <dgm:cxn modelId="{E878036B-E19E-4410-8AE1-6E78C6B86AAC}" type="presOf" srcId="{1ABA2ABB-F1C7-475F-9082-AAC53FA323E3}" destId="{7C691753-0A5E-472F-BA6B-8665B953C666}" srcOrd="1" destOrd="2" presId="urn:microsoft.com/office/officeart/2005/8/layout/vList4#1"/>
    <dgm:cxn modelId="{49F5A856-33EF-4D39-9D58-28BEF31E30D8}" type="presOf" srcId="{A55DF06B-25A4-4FD7-B08B-ADFEC4C8E7A7}" destId="{36D6704E-BDC1-4748-874F-8979305BBD92}" srcOrd="0" destOrd="1" presId="urn:microsoft.com/office/officeart/2005/8/layout/vList4#1"/>
    <dgm:cxn modelId="{B14E15EE-3ACA-471F-ACD9-69ACFD9E8610}" type="presOf" srcId="{8BAD6DCF-B8A1-4547-B3FF-2361C52F8D6E}" destId="{7C691753-0A5E-472F-BA6B-8665B953C666}" srcOrd="1" destOrd="0" presId="urn:microsoft.com/office/officeart/2005/8/layout/vList4#1"/>
    <dgm:cxn modelId="{79FCE9A9-383C-4BE1-8FD4-D2E38EF49DBB}" type="presOf" srcId="{8BAD6DCF-B8A1-4547-B3FF-2361C52F8D6E}" destId="{65556928-F4EF-4CE7-8CD5-C30E7522A26A}" srcOrd="0" destOrd="0" presId="urn:microsoft.com/office/officeart/2005/8/layout/vList4#1"/>
    <dgm:cxn modelId="{8A8BDDFB-F79A-44E8-A878-000BE2235A10}" type="presOf" srcId="{5489F019-8C91-479E-95C4-A8A7DEB79227}" destId="{72187D9B-8CC4-46C9-9C09-C0A7EFDAD7FE}" srcOrd="1" destOrd="0" presId="urn:microsoft.com/office/officeart/2005/8/layout/vList4#1"/>
    <dgm:cxn modelId="{0B63B248-6369-4336-8F1F-9FC97AB48D8A}" srcId="{8BAD6DCF-B8A1-4547-B3FF-2361C52F8D6E}" destId="{6A2F5D5B-5A9E-447C-82DF-2DC1FD36C9D4}" srcOrd="0" destOrd="0" parTransId="{C52E6873-7372-422F-8BC5-136A4AE3B2F7}" sibTransId="{54A33263-CF0D-4E00-8016-66BEB7CA46B8}"/>
    <dgm:cxn modelId="{B39860C6-E0BD-40F1-96F0-657BAB379550}" type="presParOf" srcId="{A34D0EC6-29F3-43F8-8B69-EC2E7435FFBF}" destId="{E966CEC8-7ECB-4BDA-9478-949BAEB80F13}" srcOrd="0" destOrd="0" presId="urn:microsoft.com/office/officeart/2005/8/layout/vList4#1"/>
    <dgm:cxn modelId="{0C1ABB3F-4185-47C2-9217-ACBE41194B49}" type="presParOf" srcId="{E966CEC8-7ECB-4BDA-9478-949BAEB80F13}" destId="{0374E71E-BD87-4DAD-B647-94EC806DE78E}" srcOrd="0" destOrd="0" presId="urn:microsoft.com/office/officeart/2005/8/layout/vList4#1"/>
    <dgm:cxn modelId="{EB3ED5F2-3C7A-47B2-8E16-93CC65BDB66F}" type="presParOf" srcId="{E966CEC8-7ECB-4BDA-9478-949BAEB80F13}" destId="{1A8A316D-06BA-460B-B355-8775283EA2E0}" srcOrd="1" destOrd="0" presId="urn:microsoft.com/office/officeart/2005/8/layout/vList4#1"/>
    <dgm:cxn modelId="{3751DF13-8DDF-4914-9A1A-2C7C1A1A4D8E}" type="presParOf" srcId="{E966CEC8-7ECB-4BDA-9478-949BAEB80F13}" destId="{72187D9B-8CC4-46C9-9C09-C0A7EFDAD7FE}" srcOrd="2" destOrd="0" presId="urn:microsoft.com/office/officeart/2005/8/layout/vList4#1"/>
    <dgm:cxn modelId="{AD5382E1-33FA-4157-9F8D-E37E4ADB0BC2}" type="presParOf" srcId="{A34D0EC6-29F3-43F8-8B69-EC2E7435FFBF}" destId="{5761AE95-4475-498F-9492-CB4ECBB25504}" srcOrd="1" destOrd="0" presId="urn:microsoft.com/office/officeart/2005/8/layout/vList4#1"/>
    <dgm:cxn modelId="{AAF144DD-7607-4BD7-BCCA-C3FB9C61DDD3}" type="presParOf" srcId="{A34D0EC6-29F3-43F8-8B69-EC2E7435FFBF}" destId="{5FD461FE-F8D8-475D-943A-EE825A795A6D}" srcOrd="2" destOrd="0" presId="urn:microsoft.com/office/officeart/2005/8/layout/vList4#1"/>
    <dgm:cxn modelId="{3ABC8219-1FCE-4D9A-AC38-A9E8DF4876C2}" type="presParOf" srcId="{5FD461FE-F8D8-475D-943A-EE825A795A6D}" destId="{65556928-F4EF-4CE7-8CD5-C30E7522A26A}" srcOrd="0" destOrd="0" presId="urn:microsoft.com/office/officeart/2005/8/layout/vList4#1"/>
    <dgm:cxn modelId="{10AB34EF-743C-490D-A2C9-095E3371E8A8}" type="presParOf" srcId="{5FD461FE-F8D8-475D-943A-EE825A795A6D}" destId="{3DD4DE6D-E9A1-439A-99C3-2BDD646CC456}" srcOrd="1" destOrd="0" presId="urn:microsoft.com/office/officeart/2005/8/layout/vList4#1"/>
    <dgm:cxn modelId="{CF6AA502-5689-4DAF-9E4E-04E8F47A76A6}" type="presParOf" srcId="{5FD461FE-F8D8-475D-943A-EE825A795A6D}" destId="{7C691753-0A5E-472F-BA6B-8665B953C666}" srcOrd="2" destOrd="0" presId="urn:microsoft.com/office/officeart/2005/8/layout/vList4#1"/>
    <dgm:cxn modelId="{ADDA80C2-39D0-419D-BB2B-EE3027823B80}" type="presParOf" srcId="{A34D0EC6-29F3-43F8-8B69-EC2E7435FFBF}" destId="{AAE341D3-C588-4E63-8B40-514C4239293D}" srcOrd="3" destOrd="0" presId="urn:microsoft.com/office/officeart/2005/8/layout/vList4#1"/>
    <dgm:cxn modelId="{B940037C-C28C-4146-B076-D36A40AA3BE0}" type="presParOf" srcId="{A34D0EC6-29F3-43F8-8B69-EC2E7435FFBF}" destId="{81D474A1-EA2C-4B47-97EA-CBE435941F4C}" srcOrd="4" destOrd="0" presId="urn:microsoft.com/office/officeart/2005/8/layout/vList4#1"/>
    <dgm:cxn modelId="{06EA4268-C747-4651-B0D2-D71110099387}" type="presParOf" srcId="{81D474A1-EA2C-4B47-97EA-CBE435941F4C}" destId="{36D6704E-BDC1-4748-874F-8979305BBD92}" srcOrd="0" destOrd="0" presId="urn:microsoft.com/office/officeart/2005/8/layout/vList4#1"/>
    <dgm:cxn modelId="{35030C6C-8957-414E-8C8C-0DC989EB2397}" type="presParOf" srcId="{81D474A1-EA2C-4B47-97EA-CBE435941F4C}" destId="{BC7C2933-89B3-4E32-A12F-0E6ED3102730}" srcOrd="1" destOrd="0" presId="urn:microsoft.com/office/officeart/2005/8/layout/vList4#1"/>
    <dgm:cxn modelId="{995D5087-0412-4A9D-B50A-4CE93F59C85C}" type="presParOf" srcId="{81D474A1-EA2C-4B47-97EA-CBE435941F4C}" destId="{C0CB48C9-5629-4E28-8C1F-BD493CA4E701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5A5113-1843-4466-AF15-79B941AF01A6}" type="doc">
      <dgm:prSet loTypeId="urn:microsoft.com/office/officeart/2005/8/layout/cycle5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6197F27-6B8B-4A55-9A15-1B2DC5B05659}">
      <dgm:prSet phldrT="[Текст]"/>
      <dgm:spPr/>
      <dgm:t>
        <a:bodyPr/>
        <a:lstStyle/>
        <a:p>
          <a:r>
            <a:rPr lang="ru-RU" b="1" dirty="0" smtClean="0"/>
            <a:t>Живые организмы- важная часть природы </a:t>
          </a:r>
          <a:endParaRPr lang="ru-RU" b="1" dirty="0"/>
        </a:p>
      </dgm:t>
    </dgm:pt>
    <dgm:pt modelId="{2278DB3C-47E3-4060-9C71-7087C7872EEC}" type="parTrans" cxnId="{80D2B2FA-6949-4C63-8409-85EF8E1FB6BF}">
      <dgm:prSet/>
      <dgm:spPr/>
      <dgm:t>
        <a:bodyPr/>
        <a:lstStyle/>
        <a:p>
          <a:endParaRPr lang="ru-RU"/>
        </a:p>
      </dgm:t>
    </dgm:pt>
    <dgm:pt modelId="{D57E0427-38E9-49FA-8E9C-ABC900B1EC60}" type="sibTrans" cxnId="{80D2B2FA-6949-4C63-8409-85EF8E1FB6BF}">
      <dgm:prSet/>
      <dgm:spPr/>
      <dgm:t>
        <a:bodyPr/>
        <a:lstStyle/>
        <a:p>
          <a:endParaRPr lang="ru-RU"/>
        </a:p>
      </dgm:t>
    </dgm:pt>
    <dgm:pt modelId="{7BDF24EB-4012-4447-80B5-F9416C030A17}">
      <dgm:prSet phldrT="[Текст]"/>
      <dgm:spPr/>
      <dgm:t>
        <a:bodyPr/>
        <a:lstStyle/>
        <a:p>
          <a:r>
            <a:rPr lang="ru-RU" b="1" dirty="0" smtClean="0"/>
            <a:t>Человек и живые организмы зависят друг от друга </a:t>
          </a:r>
          <a:endParaRPr lang="ru-RU" b="1" dirty="0"/>
        </a:p>
      </dgm:t>
    </dgm:pt>
    <dgm:pt modelId="{2B650FE2-C3E4-4401-B797-4EC45D187121}" type="parTrans" cxnId="{59D8C1E8-4FE2-4113-9EAA-26DC0E482716}">
      <dgm:prSet/>
      <dgm:spPr/>
      <dgm:t>
        <a:bodyPr/>
        <a:lstStyle/>
        <a:p>
          <a:endParaRPr lang="ru-RU"/>
        </a:p>
      </dgm:t>
    </dgm:pt>
    <dgm:pt modelId="{1FCF042A-87DA-42E9-83F0-19DE9A10A5EC}" type="sibTrans" cxnId="{59D8C1E8-4FE2-4113-9EAA-26DC0E482716}">
      <dgm:prSet/>
      <dgm:spPr/>
      <dgm:t>
        <a:bodyPr/>
        <a:lstStyle/>
        <a:p>
          <a:endParaRPr lang="ru-RU"/>
        </a:p>
      </dgm:t>
    </dgm:pt>
    <dgm:pt modelId="{B13AD79B-9D5C-4E0B-BAE0-63BDFB0C9007}">
      <dgm:prSet phldrT="[Текст]"/>
      <dgm:spPr/>
      <dgm:t>
        <a:bodyPr/>
        <a:lstStyle/>
        <a:p>
          <a:r>
            <a:rPr lang="ru-RU" b="1" dirty="0" smtClean="0"/>
            <a:t>Зная особенности строения живых организмов человек может эффективнее их использовать</a:t>
          </a:r>
          <a:endParaRPr lang="ru-RU" b="1" dirty="0"/>
        </a:p>
      </dgm:t>
    </dgm:pt>
    <dgm:pt modelId="{3E0A51DA-2FC4-4E2C-B3DC-BEB2781FA13D}" type="parTrans" cxnId="{C372F50C-763E-4E98-B7A4-70A464879C57}">
      <dgm:prSet/>
      <dgm:spPr/>
      <dgm:t>
        <a:bodyPr/>
        <a:lstStyle/>
        <a:p>
          <a:endParaRPr lang="ru-RU"/>
        </a:p>
      </dgm:t>
    </dgm:pt>
    <dgm:pt modelId="{C5773814-20A2-4103-ABEC-A6D0EC4B0A39}" type="sibTrans" cxnId="{C372F50C-763E-4E98-B7A4-70A464879C57}">
      <dgm:prSet/>
      <dgm:spPr/>
      <dgm:t>
        <a:bodyPr/>
        <a:lstStyle/>
        <a:p>
          <a:endParaRPr lang="ru-RU"/>
        </a:p>
      </dgm:t>
    </dgm:pt>
    <dgm:pt modelId="{4470C944-997C-4E5D-9AA7-C06A92E3D82C}">
      <dgm:prSet phldrT="[Текст]"/>
      <dgm:spPr/>
      <dgm:t>
        <a:bodyPr/>
        <a:lstStyle/>
        <a:p>
          <a:r>
            <a:rPr lang="ru-RU" b="1" dirty="0" smtClean="0"/>
            <a:t>Защищать урожаи культурных растений от сорняков и вредителей, свое здоровье  от болезней </a:t>
          </a:r>
          <a:endParaRPr lang="ru-RU" b="1" dirty="0"/>
        </a:p>
      </dgm:t>
    </dgm:pt>
    <dgm:pt modelId="{03583764-B917-4E9A-996C-E7A40DF8CA94}" type="parTrans" cxnId="{E32261B3-DD08-4892-80E1-429FAE16C54E}">
      <dgm:prSet/>
      <dgm:spPr/>
      <dgm:t>
        <a:bodyPr/>
        <a:lstStyle/>
        <a:p>
          <a:endParaRPr lang="ru-RU"/>
        </a:p>
      </dgm:t>
    </dgm:pt>
    <dgm:pt modelId="{E5BB564F-F0C7-400F-BB28-BA7F024A422B}" type="sibTrans" cxnId="{E32261B3-DD08-4892-80E1-429FAE16C54E}">
      <dgm:prSet/>
      <dgm:spPr/>
      <dgm:t>
        <a:bodyPr/>
        <a:lstStyle/>
        <a:p>
          <a:endParaRPr lang="ru-RU"/>
        </a:p>
      </dgm:t>
    </dgm:pt>
    <dgm:pt modelId="{2B5D5403-5C48-472E-A2A1-1B10AC72FCE8}">
      <dgm:prSet phldrT="[Текст]"/>
      <dgm:spPr/>
      <dgm:t>
        <a:bodyPr/>
        <a:lstStyle/>
        <a:p>
          <a:r>
            <a:rPr lang="ru-RU" b="1" dirty="0" smtClean="0"/>
            <a:t>Эти и многие другие вопросы решает наука  </a:t>
          </a:r>
          <a:r>
            <a:rPr lang="ru-RU" b="1" i="1" u="sng" dirty="0" smtClean="0">
              <a:solidFill>
                <a:srgbClr val="FF0000"/>
              </a:solidFill>
            </a:rPr>
            <a:t>БИОЛОГИЯ</a:t>
          </a:r>
          <a:endParaRPr lang="ru-RU" b="1" i="1" u="sng" dirty="0">
            <a:solidFill>
              <a:srgbClr val="FF0000"/>
            </a:solidFill>
          </a:endParaRPr>
        </a:p>
      </dgm:t>
    </dgm:pt>
    <dgm:pt modelId="{57B1461F-4850-4157-A15B-91FC0C852E32}" type="parTrans" cxnId="{8E0BF867-FF04-4F32-A4BA-51E382A27F0B}">
      <dgm:prSet/>
      <dgm:spPr/>
      <dgm:t>
        <a:bodyPr/>
        <a:lstStyle/>
        <a:p>
          <a:endParaRPr lang="ru-RU"/>
        </a:p>
      </dgm:t>
    </dgm:pt>
    <dgm:pt modelId="{F23032A1-8E21-4E86-A84F-4DF7BE39C355}" type="sibTrans" cxnId="{8E0BF867-FF04-4F32-A4BA-51E382A27F0B}">
      <dgm:prSet/>
      <dgm:spPr/>
      <dgm:t>
        <a:bodyPr/>
        <a:lstStyle/>
        <a:p>
          <a:endParaRPr lang="ru-RU"/>
        </a:p>
      </dgm:t>
    </dgm:pt>
    <dgm:pt modelId="{81B5754E-2838-4097-80C5-97F3725C374D}" type="pres">
      <dgm:prSet presAssocID="{B35A5113-1843-4466-AF15-79B941AF01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7E9819-6CFF-4550-B6DA-A0838F62F1D8}" type="pres">
      <dgm:prSet presAssocID="{26197F27-6B8B-4A55-9A15-1B2DC5B056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E212C5-8E54-4A1C-B571-4D692FFD4E10}" type="pres">
      <dgm:prSet presAssocID="{26197F27-6B8B-4A55-9A15-1B2DC5B05659}" presName="spNode" presStyleCnt="0"/>
      <dgm:spPr/>
    </dgm:pt>
    <dgm:pt modelId="{E641CB60-31DD-4C3E-B8F2-9F0A468B66FD}" type="pres">
      <dgm:prSet presAssocID="{D57E0427-38E9-49FA-8E9C-ABC900B1EC6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B2A39A42-AD90-4855-BD41-DFF9035059AC}" type="pres">
      <dgm:prSet presAssocID="{7BDF24EB-4012-4447-80B5-F9416C030A1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AF3D8-65F7-45BA-80E7-1B0F20DE52FC}" type="pres">
      <dgm:prSet presAssocID="{7BDF24EB-4012-4447-80B5-F9416C030A17}" presName="spNode" presStyleCnt="0"/>
      <dgm:spPr/>
    </dgm:pt>
    <dgm:pt modelId="{F36515A2-9EAF-4D32-8ADC-B217AF8F84EC}" type="pres">
      <dgm:prSet presAssocID="{1FCF042A-87DA-42E9-83F0-19DE9A10A5EC}" presName="sibTrans" presStyleLbl="sibTrans1D1" presStyleIdx="1" presStyleCnt="5"/>
      <dgm:spPr/>
      <dgm:t>
        <a:bodyPr/>
        <a:lstStyle/>
        <a:p>
          <a:endParaRPr lang="ru-RU"/>
        </a:p>
      </dgm:t>
    </dgm:pt>
    <dgm:pt modelId="{6AE5E3DB-2195-4AD5-9F95-7F28E17A8D1F}" type="pres">
      <dgm:prSet presAssocID="{B13AD79B-9D5C-4E0B-BAE0-63BDFB0C900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A20C3-EC64-4375-8862-2443BE62FBD9}" type="pres">
      <dgm:prSet presAssocID="{B13AD79B-9D5C-4E0B-BAE0-63BDFB0C9007}" presName="spNode" presStyleCnt="0"/>
      <dgm:spPr/>
    </dgm:pt>
    <dgm:pt modelId="{5FB02D6D-130F-4E29-ABB6-D7275E1D74A3}" type="pres">
      <dgm:prSet presAssocID="{C5773814-20A2-4103-ABEC-A6D0EC4B0A39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4DF870C-EE14-4AB6-A929-64A2EB5A275C}" type="pres">
      <dgm:prSet presAssocID="{4470C944-997C-4E5D-9AA7-C06A92E3D82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363FE-5AE9-406C-8B7F-2F6A51CA45E2}" type="pres">
      <dgm:prSet presAssocID="{4470C944-997C-4E5D-9AA7-C06A92E3D82C}" presName="spNode" presStyleCnt="0"/>
      <dgm:spPr/>
    </dgm:pt>
    <dgm:pt modelId="{FC21DA81-D477-4BCE-81ED-BB58EDD2C344}" type="pres">
      <dgm:prSet presAssocID="{E5BB564F-F0C7-400F-BB28-BA7F024A422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48AD128-C0CB-4234-A806-95E3E86CFD86}" type="pres">
      <dgm:prSet presAssocID="{2B5D5403-5C48-472E-A2A1-1B10AC72FCE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D81E7-7031-4C1F-9806-FD4496D958EC}" type="pres">
      <dgm:prSet presAssocID="{2B5D5403-5C48-472E-A2A1-1B10AC72FCE8}" presName="spNode" presStyleCnt="0"/>
      <dgm:spPr/>
    </dgm:pt>
    <dgm:pt modelId="{2483E599-3DAF-460D-ABB3-BC21B86EE1EC}" type="pres">
      <dgm:prSet presAssocID="{F23032A1-8E21-4E86-A84F-4DF7BE39C35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1857FBC9-03BF-4E69-85B8-78D4D878966A}" type="presOf" srcId="{C5773814-20A2-4103-ABEC-A6D0EC4B0A39}" destId="{5FB02D6D-130F-4E29-ABB6-D7275E1D74A3}" srcOrd="0" destOrd="0" presId="urn:microsoft.com/office/officeart/2005/8/layout/cycle5"/>
    <dgm:cxn modelId="{7C3E5155-6CE2-4DC9-BA7F-D613B033113E}" type="presOf" srcId="{E5BB564F-F0C7-400F-BB28-BA7F024A422B}" destId="{FC21DA81-D477-4BCE-81ED-BB58EDD2C344}" srcOrd="0" destOrd="0" presId="urn:microsoft.com/office/officeart/2005/8/layout/cycle5"/>
    <dgm:cxn modelId="{4F57A8E6-D951-4297-9EFB-077E06E2A5FD}" type="presOf" srcId="{7BDF24EB-4012-4447-80B5-F9416C030A17}" destId="{B2A39A42-AD90-4855-BD41-DFF9035059AC}" srcOrd="0" destOrd="0" presId="urn:microsoft.com/office/officeart/2005/8/layout/cycle5"/>
    <dgm:cxn modelId="{8E0BF867-FF04-4F32-A4BA-51E382A27F0B}" srcId="{B35A5113-1843-4466-AF15-79B941AF01A6}" destId="{2B5D5403-5C48-472E-A2A1-1B10AC72FCE8}" srcOrd="4" destOrd="0" parTransId="{57B1461F-4850-4157-A15B-91FC0C852E32}" sibTransId="{F23032A1-8E21-4E86-A84F-4DF7BE39C355}"/>
    <dgm:cxn modelId="{6D17D9EE-1C29-42F8-B1B3-806D935A5A62}" type="presOf" srcId="{D57E0427-38E9-49FA-8E9C-ABC900B1EC60}" destId="{E641CB60-31DD-4C3E-B8F2-9F0A468B66FD}" srcOrd="0" destOrd="0" presId="urn:microsoft.com/office/officeart/2005/8/layout/cycle5"/>
    <dgm:cxn modelId="{E32261B3-DD08-4892-80E1-429FAE16C54E}" srcId="{B35A5113-1843-4466-AF15-79B941AF01A6}" destId="{4470C944-997C-4E5D-9AA7-C06A92E3D82C}" srcOrd="3" destOrd="0" parTransId="{03583764-B917-4E9A-996C-E7A40DF8CA94}" sibTransId="{E5BB564F-F0C7-400F-BB28-BA7F024A422B}"/>
    <dgm:cxn modelId="{59D8C1E8-4FE2-4113-9EAA-26DC0E482716}" srcId="{B35A5113-1843-4466-AF15-79B941AF01A6}" destId="{7BDF24EB-4012-4447-80B5-F9416C030A17}" srcOrd="1" destOrd="0" parTransId="{2B650FE2-C3E4-4401-B797-4EC45D187121}" sibTransId="{1FCF042A-87DA-42E9-83F0-19DE9A10A5EC}"/>
    <dgm:cxn modelId="{DE53CAF2-11CB-4CFF-AFC3-DB5128D0DE54}" type="presOf" srcId="{2B5D5403-5C48-472E-A2A1-1B10AC72FCE8}" destId="{848AD128-C0CB-4234-A806-95E3E86CFD86}" srcOrd="0" destOrd="0" presId="urn:microsoft.com/office/officeart/2005/8/layout/cycle5"/>
    <dgm:cxn modelId="{8665C69D-D0E7-40F7-9B89-D8B20FA2F03A}" type="presOf" srcId="{F23032A1-8E21-4E86-A84F-4DF7BE39C355}" destId="{2483E599-3DAF-460D-ABB3-BC21B86EE1EC}" srcOrd="0" destOrd="0" presId="urn:microsoft.com/office/officeart/2005/8/layout/cycle5"/>
    <dgm:cxn modelId="{B3ED2E44-7A11-4622-9AAE-80403C3A6383}" type="presOf" srcId="{4470C944-997C-4E5D-9AA7-C06A92E3D82C}" destId="{E4DF870C-EE14-4AB6-A929-64A2EB5A275C}" srcOrd="0" destOrd="0" presId="urn:microsoft.com/office/officeart/2005/8/layout/cycle5"/>
    <dgm:cxn modelId="{4B068133-3DC0-46F2-9D54-5F3826675C00}" type="presOf" srcId="{1FCF042A-87DA-42E9-83F0-19DE9A10A5EC}" destId="{F36515A2-9EAF-4D32-8ADC-B217AF8F84EC}" srcOrd="0" destOrd="0" presId="urn:microsoft.com/office/officeart/2005/8/layout/cycle5"/>
    <dgm:cxn modelId="{C372F50C-763E-4E98-B7A4-70A464879C57}" srcId="{B35A5113-1843-4466-AF15-79B941AF01A6}" destId="{B13AD79B-9D5C-4E0B-BAE0-63BDFB0C9007}" srcOrd="2" destOrd="0" parTransId="{3E0A51DA-2FC4-4E2C-B3DC-BEB2781FA13D}" sibTransId="{C5773814-20A2-4103-ABEC-A6D0EC4B0A39}"/>
    <dgm:cxn modelId="{80D2B2FA-6949-4C63-8409-85EF8E1FB6BF}" srcId="{B35A5113-1843-4466-AF15-79B941AF01A6}" destId="{26197F27-6B8B-4A55-9A15-1B2DC5B05659}" srcOrd="0" destOrd="0" parTransId="{2278DB3C-47E3-4060-9C71-7087C7872EEC}" sibTransId="{D57E0427-38E9-49FA-8E9C-ABC900B1EC60}"/>
    <dgm:cxn modelId="{FCF53EA6-A539-42FD-BA06-808795CEAC42}" type="presOf" srcId="{B35A5113-1843-4466-AF15-79B941AF01A6}" destId="{81B5754E-2838-4097-80C5-97F3725C374D}" srcOrd="0" destOrd="0" presId="urn:microsoft.com/office/officeart/2005/8/layout/cycle5"/>
    <dgm:cxn modelId="{83E74E37-076C-48CA-AEE5-A3E983CB4EF6}" type="presOf" srcId="{26197F27-6B8B-4A55-9A15-1B2DC5B05659}" destId="{B97E9819-6CFF-4550-B6DA-A0838F62F1D8}" srcOrd="0" destOrd="0" presId="urn:microsoft.com/office/officeart/2005/8/layout/cycle5"/>
    <dgm:cxn modelId="{68C7AD90-F74D-4E0C-AE51-576FA77B3DD9}" type="presOf" srcId="{B13AD79B-9D5C-4E0B-BAE0-63BDFB0C9007}" destId="{6AE5E3DB-2195-4AD5-9F95-7F28E17A8D1F}" srcOrd="0" destOrd="0" presId="urn:microsoft.com/office/officeart/2005/8/layout/cycle5"/>
    <dgm:cxn modelId="{1B3BD472-43AD-4E69-8956-C948C72A0826}" type="presParOf" srcId="{81B5754E-2838-4097-80C5-97F3725C374D}" destId="{B97E9819-6CFF-4550-B6DA-A0838F62F1D8}" srcOrd="0" destOrd="0" presId="urn:microsoft.com/office/officeart/2005/8/layout/cycle5"/>
    <dgm:cxn modelId="{90118E40-0E48-4EBA-A7E9-EC28ACE0F278}" type="presParOf" srcId="{81B5754E-2838-4097-80C5-97F3725C374D}" destId="{ACE212C5-8E54-4A1C-B571-4D692FFD4E10}" srcOrd="1" destOrd="0" presId="urn:microsoft.com/office/officeart/2005/8/layout/cycle5"/>
    <dgm:cxn modelId="{499BC184-5F0D-4C9E-842B-046AA232D22F}" type="presParOf" srcId="{81B5754E-2838-4097-80C5-97F3725C374D}" destId="{E641CB60-31DD-4C3E-B8F2-9F0A468B66FD}" srcOrd="2" destOrd="0" presId="urn:microsoft.com/office/officeart/2005/8/layout/cycle5"/>
    <dgm:cxn modelId="{0EEE894D-D720-40B3-BF9C-D688ABC0BABB}" type="presParOf" srcId="{81B5754E-2838-4097-80C5-97F3725C374D}" destId="{B2A39A42-AD90-4855-BD41-DFF9035059AC}" srcOrd="3" destOrd="0" presId="urn:microsoft.com/office/officeart/2005/8/layout/cycle5"/>
    <dgm:cxn modelId="{4928FE0B-BD8B-4071-B008-D60B477F6314}" type="presParOf" srcId="{81B5754E-2838-4097-80C5-97F3725C374D}" destId="{42BAF3D8-65F7-45BA-80E7-1B0F20DE52FC}" srcOrd="4" destOrd="0" presId="urn:microsoft.com/office/officeart/2005/8/layout/cycle5"/>
    <dgm:cxn modelId="{62738F8A-3ED8-4580-9D15-8EF2EEF10C60}" type="presParOf" srcId="{81B5754E-2838-4097-80C5-97F3725C374D}" destId="{F36515A2-9EAF-4D32-8ADC-B217AF8F84EC}" srcOrd="5" destOrd="0" presId="urn:microsoft.com/office/officeart/2005/8/layout/cycle5"/>
    <dgm:cxn modelId="{430AD6BE-F9AF-49A5-9F2D-8847D0BECE87}" type="presParOf" srcId="{81B5754E-2838-4097-80C5-97F3725C374D}" destId="{6AE5E3DB-2195-4AD5-9F95-7F28E17A8D1F}" srcOrd="6" destOrd="0" presId="urn:microsoft.com/office/officeart/2005/8/layout/cycle5"/>
    <dgm:cxn modelId="{6F301983-AB89-4577-9328-CF5DAA738A55}" type="presParOf" srcId="{81B5754E-2838-4097-80C5-97F3725C374D}" destId="{16AA20C3-EC64-4375-8862-2443BE62FBD9}" srcOrd="7" destOrd="0" presId="urn:microsoft.com/office/officeart/2005/8/layout/cycle5"/>
    <dgm:cxn modelId="{8070868E-0209-4AF0-A7FB-EA70F027253A}" type="presParOf" srcId="{81B5754E-2838-4097-80C5-97F3725C374D}" destId="{5FB02D6D-130F-4E29-ABB6-D7275E1D74A3}" srcOrd="8" destOrd="0" presId="urn:microsoft.com/office/officeart/2005/8/layout/cycle5"/>
    <dgm:cxn modelId="{692166A2-6DBF-47B7-B931-34C16B774A29}" type="presParOf" srcId="{81B5754E-2838-4097-80C5-97F3725C374D}" destId="{E4DF870C-EE14-4AB6-A929-64A2EB5A275C}" srcOrd="9" destOrd="0" presId="urn:microsoft.com/office/officeart/2005/8/layout/cycle5"/>
    <dgm:cxn modelId="{20309132-7EF7-417B-BC14-A3C6F670EB25}" type="presParOf" srcId="{81B5754E-2838-4097-80C5-97F3725C374D}" destId="{63D363FE-5AE9-406C-8B7F-2F6A51CA45E2}" srcOrd="10" destOrd="0" presId="urn:microsoft.com/office/officeart/2005/8/layout/cycle5"/>
    <dgm:cxn modelId="{F9F5A804-9E6D-47A7-B441-7AB6BFE9BDF6}" type="presParOf" srcId="{81B5754E-2838-4097-80C5-97F3725C374D}" destId="{FC21DA81-D477-4BCE-81ED-BB58EDD2C344}" srcOrd="11" destOrd="0" presId="urn:microsoft.com/office/officeart/2005/8/layout/cycle5"/>
    <dgm:cxn modelId="{16ED08E0-BEBA-449A-894C-A8FF7F07BB56}" type="presParOf" srcId="{81B5754E-2838-4097-80C5-97F3725C374D}" destId="{848AD128-C0CB-4234-A806-95E3E86CFD86}" srcOrd="12" destOrd="0" presId="urn:microsoft.com/office/officeart/2005/8/layout/cycle5"/>
    <dgm:cxn modelId="{084204E7-C614-41F3-889A-93CEE9E35101}" type="presParOf" srcId="{81B5754E-2838-4097-80C5-97F3725C374D}" destId="{05FD81E7-7031-4C1F-9806-FD4496D958EC}" srcOrd="13" destOrd="0" presId="urn:microsoft.com/office/officeart/2005/8/layout/cycle5"/>
    <dgm:cxn modelId="{B8B3DA20-6ABD-4265-8D0A-525D966A5198}" type="presParOf" srcId="{81B5754E-2838-4097-80C5-97F3725C374D}" destId="{2483E599-3DAF-460D-ABB3-BC21B86EE1EC}" srcOrd="14" destOrd="0" presId="urn:microsoft.com/office/officeart/2005/8/layout/cycle5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AB3DD8-5F33-4A2F-BFAE-228A7B8272F6}" type="doc">
      <dgm:prSet loTypeId="urn:microsoft.com/office/officeart/2005/8/layout/hList3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7422822-1391-4F6D-BD86-115BF23018A3}">
      <dgm:prSet phldrT="[Текст]"/>
      <dgm:spPr/>
      <dgm:t>
        <a:bodyPr/>
        <a:lstStyle/>
        <a:p>
          <a:r>
            <a:rPr lang="ru-RU" dirty="0" smtClean="0"/>
            <a:t>Биология-»семья» наук </a:t>
          </a:r>
          <a:endParaRPr lang="ru-RU" dirty="0"/>
        </a:p>
      </dgm:t>
    </dgm:pt>
    <dgm:pt modelId="{D2F75856-A389-4B49-BD3D-4989DF6841E7}" type="parTrans" cxnId="{BC2F730E-7826-4400-B5B5-6BBD8A978AA1}">
      <dgm:prSet/>
      <dgm:spPr/>
      <dgm:t>
        <a:bodyPr/>
        <a:lstStyle/>
        <a:p>
          <a:endParaRPr lang="ru-RU"/>
        </a:p>
      </dgm:t>
    </dgm:pt>
    <dgm:pt modelId="{E8250A37-72DB-4E04-BC75-019779881E72}" type="sibTrans" cxnId="{BC2F730E-7826-4400-B5B5-6BBD8A978AA1}">
      <dgm:prSet/>
      <dgm:spPr/>
      <dgm:t>
        <a:bodyPr/>
        <a:lstStyle/>
        <a:p>
          <a:endParaRPr lang="ru-RU"/>
        </a:p>
      </dgm:t>
    </dgm:pt>
    <dgm:pt modelId="{665EDFBA-0A95-4614-B32C-53E034728BC8}">
      <dgm:prSet phldrT="[Текст]" custT="1"/>
      <dgm:spPr/>
      <dgm:t>
        <a:bodyPr/>
        <a:lstStyle/>
        <a:p>
          <a:r>
            <a:rPr lang="ru-RU" sz="2800" dirty="0" smtClean="0"/>
            <a:t>Ботаника</a:t>
          </a:r>
        </a:p>
        <a:p>
          <a:endParaRPr lang="ru-RU" sz="2800" dirty="0" smtClean="0"/>
        </a:p>
        <a:p>
          <a:r>
            <a:rPr lang="ru-RU" sz="2800" dirty="0" smtClean="0"/>
            <a:t> (изучает растения)</a:t>
          </a:r>
          <a:endParaRPr lang="ru-RU" sz="2800" dirty="0"/>
        </a:p>
      </dgm:t>
    </dgm:pt>
    <dgm:pt modelId="{B9835339-7716-4B9A-A5FF-8652682DA545}" type="parTrans" cxnId="{82D4BA19-7747-435A-AB0A-F24D6F06D84D}">
      <dgm:prSet/>
      <dgm:spPr/>
      <dgm:t>
        <a:bodyPr/>
        <a:lstStyle/>
        <a:p>
          <a:endParaRPr lang="ru-RU"/>
        </a:p>
      </dgm:t>
    </dgm:pt>
    <dgm:pt modelId="{88DAF81F-1A69-4D97-856E-7AFD2928F0CB}" type="sibTrans" cxnId="{82D4BA19-7747-435A-AB0A-F24D6F06D84D}">
      <dgm:prSet/>
      <dgm:spPr/>
      <dgm:t>
        <a:bodyPr/>
        <a:lstStyle/>
        <a:p>
          <a:endParaRPr lang="ru-RU"/>
        </a:p>
      </dgm:t>
    </dgm:pt>
    <dgm:pt modelId="{F0A3ECB2-5658-4F00-862A-0F2A15F2BC89}">
      <dgm:prSet phldrT="[Текст]" custT="1"/>
      <dgm:spPr/>
      <dgm:t>
        <a:bodyPr/>
        <a:lstStyle/>
        <a:p>
          <a:r>
            <a:rPr lang="ru-RU" sz="2400" dirty="0" smtClean="0"/>
            <a:t>Микология</a:t>
          </a:r>
        </a:p>
        <a:p>
          <a:endParaRPr lang="ru-RU" sz="2400" dirty="0" smtClean="0"/>
        </a:p>
        <a:p>
          <a:r>
            <a:rPr lang="ru-RU" sz="2800" dirty="0" smtClean="0"/>
            <a:t>(изучает грибы)</a:t>
          </a:r>
          <a:endParaRPr lang="ru-RU" sz="2800" dirty="0"/>
        </a:p>
      </dgm:t>
    </dgm:pt>
    <dgm:pt modelId="{37579007-2DDE-42F0-B95B-4B23F6AE2FDA}" type="parTrans" cxnId="{0905AAC8-690C-4B2D-8414-1EFF70EB894F}">
      <dgm:prSet/>
      <dgm:spPr/>
      <dgm:t>
        <a:bodyPr/>
        <a:lstStyle/>
        <a:p>
          <a:endParaRPr lang="ru-RU"/>
        </a:p>
      </dgm:t>
    </dgm:pt>
    <dgm:pt modelId="{261FAA43-78FA-4646-BDD4-B9DD11B7465D}" type="sibTrans" cxnId="{0905AAC8-690C-4B2D-8414-1EFF70EB894F}">
      <dgm:prSet/>
      <dgm:spPr/>
      <dgm:t>
        <a:bodyPr/>
        <a:lstStyle/>
        <a:p>
          <a:endParaRPr lang="ru-RU"/>
        </a:p>
      </dgm:t>
    </dgm:pt>
    <dgm:pt modelId="{9EE6CFEE-890C-41D3-8816-C56BDF3818BD}">
      <dgm:prSet phldrT="[Текст]" custT="1"/>
      <dgm:spPr/>
      <dgm:t>
        <a:bodyPr/>
        <a:lstStyle/>
        <a:p>
          <a:r>
            <a:rPr lang="ru-RU" sz="2800" dirty="0" smtClean="0"/>
            <a:t>Зоология</a:t>
          </a:r>
        </a:p>
        <a:p>
          <a:endParaRPr lang="ru-RU" sz="2800" dirty="0" smtClean="0"/>
        </a:p>
        <a:p>
          <a:r>
            <a:rPr lang="ru-RU" sz="2000" dirty="0" smtClean="0"/>
            <a:t> </a:t>
          </a:r>
          <a:r>
            <a:rPr lang="ru-RU" sz="2400" dirty="0" smtClean="0"/>
            <a:t>(изучает животных)</a:t>
          </a:r>
          <a:endParaRPr lang="ru-RU" sz="2400" dirty="0"/>
        </a:p>
      </dgm:t>
    </dgm:pt>
    <dgm:pt modelId="{378C1EB5-5DB0-4668-956F-038DF6049F9E}" type="parTrans" cxnId="{2F5D1162-9872-4E4D-9246-265D1DE708C9}">
      <dgm:prSet/>
      <dgm:spPr/>
      <dgm:t>
        <a:bodyPr/>
        <a:lstStyle/>
        <a:p>
          <a:endParaRPr lang="ru-RU"/>
        </a:p>
      </dgm:t>
    </dgm:pt>
    <dgm:pt modelId="{77AE3E33-36FB-4A35-9E9B-F26269266EE9}" type="sibTrans" cxnId="{2F5D1162-9872-4E4D-9246-265D1DE708C9}">
      <dgm:prSet/>
      <dgm:spPr/>
      <dgm:t>
        <a:bodyPr/>
        <a:lstStyle/>
        <a:p>
          <a:endParaRPr lang="ru-RU"/>
        </a:p>
      </dgm:t>
    </dgm:pt>
    <dgm:pt modelId="{9D1367C2-8540-4906-AB33-62AF7ABFD6C2}">
      <dgm:prSet phldrT="[Текст]" custT="1"/>
      <dgm:spPr/>
      <dgm:t>
        <a:bodyPr/>
        <a:lstStyle/>
        <a:p>
          <a:r>
            <a:rPr lang="ru-RU" sz="2400" dirty="0" smtClean="0"/>
            <a:t>Микро-</a:t>
          </a:r>
        </a:p>
        <a:p>
          <a:r>
            <a:rPr lang="ru-RU" sz="2400" dirty="0" smtClean="0"/>
            <a:t>биология</a:t>
          </a:r>
        </a:p>
        <a:p>
          <a:endParaRPr lang="ru-RU" sz="2400" dirty="0" smtClean="0"/>
        </a:p>
        <a:p>
          <a:r>
            <a:rPr lang="ru-RU" sz="2400" dirty="0" smtClean="0"/>
            <a:t>(изучает бактерии)………</a:t>
          </a:r>
          <a:endParaRPr lang="ru-RU" sz="2400" dirty="0"/>
        </a:p>
      </dgm:t>
    </dgm:pt>
    <dgm:pt modelId="{36A64CA3-51FA-4AE3-852E-5108672BFE2E}" type="parTrans" cxnId="{036186FA-EF25-4D78-9BCC-15B2CDB99B26}">
      <dgm:prSet/>
      <dgm:spPr/>
      <dgm:t>
        <a:bodyPr/>
        <a:lstStyle/>
        <a:p>
          <a:endParaRPr lang="ru-RU"/>
        </a:p>
      </dgm:t>
    </dgm:pt>
    <dgm:pt modelId="{906FBBE6-02A7-4101-8C0F-8A2DA1519583}" type="sibTrans" cxnId="{036186FA-EF25-4D78-9BCC-15B2CDB99B26}">
      <dgm:prSet/>
      <dgm:spPr/>
      <dgm:t>
        <a:bodyPr/>
        <a:lstStyle/>
        <a:p>
          <a:endParaRPr lang="ru-RU"/>
        </a:p>
      </dgm:t>
    </dgm:pt>
    <dgm:pt modelId="{A864CDA7-95A4-45FC-8428-9E7CED0BF895}" type="pres">
      <dgm:prSet presAssocID="{9DAB3DD8-5F33-4A2F-BFAE-228A7B8272F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18DBE7-A022-4D6C-9DED-4DD7A645E5BA}" type="pres">
      <dgm:prSet presAssocID="{B7422822-1391-4F6D-BD86-115BF23018A3}" presName="roof" presStyleLbl="dkBgShp" presStyleIdx="0" presStyleCnt="2"/>
      <dgm:spPr/>
      <dgm:t>
        <a:bodyPr/>
        <a:lstStyle/>
        <a:p>
          <a:endParaRPr lang="ru-RU"/>
        </a:p>
      </dgm:t>
    </dgm:pt>
    <dgm:pt modelId="{B7C2DDD8-E897-4719-A68C-BA4E01BF0782}" type="pres">
      <dgm:prSet presAssocID="{B7422822-1391-4F6D-BD86-115BF23018A3}" presName="pillars" presStyleCnt="0"/>
      <dgm:spPr/>
      <dgm:t>
        <a:bodyPr/>
        <a:lstStyle/>
        <a:p>
          <a:endParaRPr lang="ru-RU"/>
        </a:p>
      </dgm:t>
    </dgm:pt>
    <dgm:pt modelId="{E05F2547-E4F2-4B60-9C67-4421A0E0E276}" type="pres">
      <dgm:prSet presAssocID="{B7422822-1391-4F6D-BD86-115BF23018A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73A89-AC6F-437C-8292-F0FA985B4AA7}" type="pres">
      <dgm:prSet presAssocID="{F0A3ECB2-5658-4F00-862A-0F2A15F2BC89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212B4-7868-45B0-A0C9-4A7A8DC820AA}" type="pres">
      <dgm:prSet presAssocID="{9EE6CFEE-890C-41D3-8816-C56BDF3818BD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265E0C-E2C3-426D-8E3E-C6D3ADEE6FEA}" type="pres">
      <dgm:prSet presAssocID="{9D1367C2-8540-4906-AB33-62AF7ABFD6C2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8B7E49-1CA9-4BFC-B4DB-1FEA6DDE23B5}" type="pres">
      <dgm:prSet presAssocID="{B7422822-1391-4F6D-BD86-115BF23018A3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2F59AE37-43A9-4AC1-811C-1A3A29AEB32D}" type="presOf" srcId="{9EE6CFEE-890C-41D3-8816-C56BDF3818BD}" destId="{8FB212B4-7868-45B0-A0C9-4A7A8DC820AA}" srcOrd="0" destOrd="0" presId="urn:microsoft.com/office/officeart/2005/8/layout/hList3"/>
    <dgm:cxn modelId="{5012C0C0-7E1F-4C65-A0F7-7F7DB8C31EDF}" type="presOf" srcId="{B7422822-1391-4F6D-BD86-115BF23018A3}" destId="{6A18DBE7-A022-4D6C-9DED-4DD7A645E5BA}" srcOrd="0" destOrd="0" presId="urn:microsoft.com/office/officeart/2005/8/layout/hList3"/>
    <dgm:cxn modelId="{539B2828-49D1-4139-9878-F15E8CC08DF2}" type="presOf" srcId="{665EDFBA-0A95-4614-B32C-53E034728BC8}" destId="{E05F2547-E4F2-4B60-9C67-4421A0E0E276}" srcOrd="0" destOrd="0" presId="urn:microsoft.com/office/officeart/2005/8/layout/hList3"/>
    <dgm:cxn modelId="{3E8CEC85-57E3-4990-A06C-5BD5D566865D}" type="presOf" srcId="{9D1367C2-8540-4906-AB33-62AF7ABFD6C2}" destId="{13265E0C-E2C3-426D-8E3E-C6D3ADEE6FEA}" srcOrd="0" destOrd="0" presId="urn:microsoft.com/office/officeart/2005/8/layout/hList3"/>
    <dgm:cxn modelId="{2F5D1162-9872-4E4D-9246-265D1DE708C9}" srcId="{B7422822-1391-4F6D-BD86-115BF23018A3}" destId="{9EE6CFEE-890C-41D3-8816-C56BDF3818BD}" srcOrd="2" destOrd="0" parTransId="{378C1EB5-5DB0-4668-956F-038DF6049F9E}" sibTransId="{77AE3E33-36FB-4A35-9E9B-F26269266EE9}"/>
    <dgm:cxn modelId="{BC2F730E-7826-4400-B5B5-6BBD8A978AA1}" srcId="{9DAB3DD8-5F33-4A2F-BFAE-228A7B8272F6}" destId="{B7422822-1391-4F6D-BD86-115BF23018A3}" srcOrd="0" destOrd="0" parTransId="{D2F75856-A389-4B49-BD3D-4989DF6841E7}" sibTransId="{E8250A37-72DB-4E04-BC75-019779881E72}"/>
    <dgm:cxn modelId="{0905AAC8-690C-4B2D-8414-1EFF70EB894F}" srcId="{B7422822-1391-4F6D-BD86-115BF23018A3}" destId="{F0A3ECB2-5658-4F00-862A-0F2A15F2BC89}" srcOrd="1" destOrd="0" parTransId="{37579007-2DDE-42F0-B95B-4B23F6AE2FDA}" sibTransId="{261FAA43-78FA-4646-BDD4-B9DD11B7465D}"/>
    <dgm:cxn modelId="{82D4BA19-7747-435A-AB0A-F24D6F06D84D}" srcId="{B7422822-1391-4F6D-BD86-115BF23018A3}" destId="{665EDFBA-0A95-4614-B32C-53E034728BC8}" srcOrd="0" destOrd="0" parTransId="{B9835339-7716-4B9A-A5FF-8652682DA545}" sibTransId="{88DAF81F-1A69-4D97-856E-7AFD2928F0CB}"/>
    <dgm:cxn modelId="{1B484C08-ADD2-498D-AE07-A6CA1F8B383C}" type="presOf" srcId="{9DAB3DD8-5F33-4A2F-BFAE-228A7B8272F6}" destId="{A864CDA7-95A4-45FC-8428-9E7CED0BF895}" srcOrd="0" destOrd="0" presId="urn:microsoft.com/office/officeart/2005/8/layout/hList3"/>
    <dgm:cxn modelId="{1BD196B3-B21C-4267-AECE-917DE09591DA}" type="presOf" srcId="{F0A3ECB2-5658-4F00-862A-0F2A15F2BC89}" destId="{A1573A89-AC6F-437C-8292-F0FA985B4AA7}" srcOrd="0" destOrd="0" presId="urn:microsoft.com/office/officeart/2005/8/layout/hList3"/>
    <dgm:cxn modelId="{036186FA-EF25-4D78-9BCC-15B2CDB99B26}" srcId="{B7422822-1391-4F6D-BD86-115BF23018A3}" destId="{9D1367C2-8540-4906-AB33-62AF7ABFD6C2}" srcOrd="3" destOrd="0" parTransId="{36A64CA3-51FA-4AE3-852E-5108672BFE2E}" sibTransId="{906FBBE6-02A7-4101-8C0F-8A2DA1519583}"/>
    <dgm:cxn modelId="{770ADA73-8120-4F42-85E1-E4F18C57B2F9}" type="presParOf" srcId="{A864CDA7-95A4-45FC-8428-9E7CED0BF895}" destId="{6A18DBE7-A022-4D6C-9DED-4DD7A645E5BA}" srcOrd="0" destOrd="0" presId="urn:microsoft.com/office/officeart/2005/8/layout/hList3"/>
    <dgm:cxn modelId="{4206270B-BE5A-435F-A42B-BEB30F374813}" type="presParOf" srcId="{A864CDA7-95A4-45FC-8428-9E7CED0BF895}" destId="{B7C2DDD8-E897-4719-A68C-BA4E01BF0782}" srcOrd="1" destOrd="0" presId="urn:microsoft.com/office/officeart/2005/8/layout/hList3"/>
    <dgm:cxn modelId="{BEBDABE6-7945-4395-B5C8-45C8F75B11EF}" type="presParOf" srcId="{B7C2DDD8-E897-4719-A68C-BA4E01BF0782}" destId="{E05F2547-E4F2-4B60-9C67-4421A0E0E276}" srcOrd="0" destOrd="0" presId="urn:microsoft.com/office/officeart/2005/8/layout/hList3"/>
    <dgm:cxn modelId="{2097A7E7-8DA0-43A8-AB7E-0410A5AA960A}" type="presParOf" srcId="{B7C2DDD8-E897-4719-A68C-BA4E01BF0782}" destId="{A1573A89-AC6F-437C-8292-F0FA985B4AA7}" srcOrd="1" destOrd="0" presId="urn:microsoft.com/office/officeart/2005/8/layout/hList3"/>
    <dgm:cxn modelId="{7F326720-C239-4195-BBAA-EB608CD51982}" type="presParOf" srcId="{B7C2DDD8-E897-4719-A68C-BA4E01BF0782}" destId="{8FB212B4-7868-45B0-A0C9-4A7A8DC820AA}" srcOrd="2" destOrd="0" presId="urn:microsoft.com/office/officeart/2005/8/layout/hList3"/>
    <dgm:cxn modelId="{217D0159-CD82-42C0-834E-586B36CC59C9}" type="presParOf" srcId="{B7C2DDD8-E897-4719-A68C-BA4E01BF0782}" destId="{13265E0C-E2C3-426D-8E3E-C6D3ADEE6FEA}" srcOrd="3" destOrd="0" presId="urn:microsoft.com/office/officeart/2005/8/layout/hList3"/>
    <dgm:cxn modelId="{3DBC8B6E-861D-44EB-9CE5-32840805A361}" type="presParOf" srcId="{A864CDA7-95A4-45FC-8428-9E7CED0BF895}" destId="{D28B7E49-1CA9-4BFC-B4DB-1FEA6DDE23B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74E71E-BD87-4DAD-B647-94EC806DE78E}">
      <dsp:nvSpPr>
        <dsp:cNvPr id="0" name=""/>
        <dsp:cNvSpPr/>
      </dsp:nvSpPr>
      <dsp:spPr>
        <a:xfrm>
          <a:off x="0" y="0"/>
          <a:ext cx="8534400" cy="20002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Организмы</a:t>
          </a:r>
          <a:endParaRPr lang="ru-R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Одноклеточные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Многоклеточные</a:t>
          </a:r>
          <a:endParaRPr lang="ru-RU" sz="2400" kern="1200" dirty="0"/>
        </a:p>
      </dsp:txBody>
      <dsp:txXfrm>
        <a:off x="1906905" y="0"/>
        <a:ext cx="6627495" cy="2000250"/>
      </dsp:txXfrm>
    </dsp:sp>
    <dsp:sp modelId="{1A8A316D-06BA-460B-B355-8775283EA2E0}">
      <dsp:nvSpPr>
        <dsp:cNvPr id="0" name=""/>
        <dsp:cNvSpPr/>
      </dsp:nvSpPr>
      <dsp:spPr>
        <a:xfrm>
          <a:off x="200025" y="200025"/>
          <a:ext cx="1706880" cy="1600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5556928-F4EF-4CE7-8CD5-C30E7522A26A}">
      <dsp:nvSpPr>
        <dsp:cNvPr id="0" name=""/>
        <dsp:cNvSpPr/>
      </dsp:nvSpPr>
      <dsp:spPr>
        <a:xfrm>
          <a:off x="0" y="2200275"/>
          <a:ext cx="8534400" cy="2000250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Растения</a:t>
          </a:r>
          <a:endParaRPr lang="ru-R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Полезные для человека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Сорные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Ядовитые</a:t>
          </a:r>
          <a:endParaRPr lang="ru-RU" sz="2400" kern="1200" dirty="0"/>
        </a:p>
      </dsp:txBody>
      <dsp:txXfrm>
        <a:off x="1906905" y="2200275"/>
        <a:ext cx="6627495" cy="2000250"/>
      </dsp:txXfrm>
    </dsp:sp>
    <dsp:sp modelId="{3DD4DE6D-E9A1-439A-99C3-2BDD646CC456}">
      <dsp:nvSpPr>
        <dsp:cNvPr id="0" name=""/>
        <dsp:cNvSpPr/>
      </dsp:nvSpPr>
      <dsp:spPr>
        <a:xfrm>
          <a:off x="200025" y="2400300"/>
          <a:ext cx="1706880" cy="1600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6D6704E-BDC1-4748-874F-8979305BBD92}">
      <dsp:nvSpPr>
        <dsp:cNvPr id="0" name=""/>
        <dsp:cNvSpPr/>
      </dsp:nvSpPr>
      <dsp:spPr>
        <a:xfrm>
          <a:off x="0" y="4400550"/>
          <a:ext cx="8534400" cy="2000250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Животные</a:t>
          </a:r>
          <a:endParaRPr lang="ru-RU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Вредители культурных растений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Вызывающие болезни у человека</a:t>
          </a:r>
          <a:endParaRPr lang="ru-RU" sz="2400" kern="1200" dirty="0"/>
        </a:p>
      </dsp:txBody>
      <dsp:txXfrm>
        <a:off x="1906905" y="4400550"/>
        <a:ext cx="6627495" cy="2000250"/>
      </dsp:txXfrm>
    </dsp:sp>
    <dsp:sp modelId="{BC7C2933-89B3-4E32-A12F-0E6ED3102730}">
      <dsp:nvSpPr>
        <dsp:cNvPr id="0" name=""/>
        <dsp:cNvSpPr/>
      </dsp:nvSpPr>
      <dsp:spPr>
        <a:xfrm>
          <a:off x="200025" y="4600574"/>
          <a:ext cx="1706880" cy="16002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7E9819-6CFF-4550-B6DA-A0838F62F1D8}">
      <dsp:nvSpPr>
        <dsp:cNvPr id="0" name=""/>
        <dsp:cNvSpPr/>
      </dsp:nvSpPr>
      <dsp:spPr>
        <a:xfrm>
          <a:off x="3254201" y="1170"/>
          <a:ext cx="2102197" cy="13664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Живые организмы- важная часть природы </a:t>
          </a:r>
          <a:endParaRPr lang="ru-RU" sz="1400" b="1" kern="1200" dirty="0"/>
        </a:p>
      </dsp:txBody>
      <dsp:txXfrm>
        <a:off x="3320905" y="67874"/>
        <a:ext cx="1968789" cy="1233020"/>
      </dsp:txXfrm>
    </dsp:sp>
    <dsp:sp modelId="{E641CB60-31DD-4C3E-B8F2-9F0A468B66FD}">
      <dsp:nvSpPr>
        <dsp:cNvPr id="0" name=""/>
        <dsp:cNvSpPr/>
      </dsp:nvSpPr>
      <dsp:spPr>
        <a:xfrm>
          <a:off x="1573808" y="684384"/>
          <a:ext cx="5462982" cy="5462982"/>
        </a:xfrm>
        <a:custGeom>
          <a:avLst/>
          <a:gdLst/>
          <a:ahLst/>
          <a:cxnLst/>
          <a:rect l="0" t="0" r="0" b="0"/>
          <a:pathLst>
            <a:path>
              <a:moveTo>
                <a:pt x="4064582" y="347396"/>
              </a:moveTo>
              <a:arcTo wR="2731491" hR="2731491" stAng="17952732" swAng="1212655"/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9A42-AD90-4855-BD41-DFF9035059AC}">
      <dsp:nvSpPr>
        <dsp:cNvPr id="0" name=""/>
        <dsp:cNvSpPr/>
      </dsp:nvSpPr>
      <dsp:spPr>
        <a:xfrm>
          <a:off x="5852003" y="1888583"/>
          <a:ext cx="2102197" cy="136642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Человек и живые организмы зависят друг от друга </a:t>
          </a:r>
          <a:endParaRPr lang="ru-RU" sz="1400" b="1" kern="1200" dirty="0"/>
        </a:p>
      </dsp:txBody>
      <dsp:txXfrm>
        <a:off x="5918707" y="1955287"/>
        <a:ext cx="1968789" cy="1233020"/>
      </dsp:txXfrm>
    </dsp:sp>
    <dsp:sp modelId="{F36515A2-9EAF-4D32-8ADC-B217AF8F84EC}">
      <dsp:nvSpPr>
        <dsp:cNvPr id="0" name=""/>
        <dsp:cNvSpPr/>
      </dsp:nvSpPr>
      <dsp:spPr>
        <a:xfrm>
          <a:off x="1573808" y="684384"/>
          <a:ext cx="5462982" cy="5462982"/>
        </a:xfrm>
        <a:custGeom>
          <a:avLst/>
          <a:gdLst/>
          <a:ahLst/>
          <a:cxnLst/>
          <a:rect l="0" t="0" r="0" b="0"/>
          <a:pathLst>
            <a:path>
              <a:moveTo>
                <a:pt x="5456449" y="2920282"/>
              </a:moveTo>
              <a:arcTo wR="2731491" hR="2731491" stAng="21837795" swAng="1360590"/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5E3DB-2195-4AD5-9F95-7F28E17A8D1F}">
      <dsp:nvSpPr>
        <dsp:cNvPr id="0" name=""/>
        <dsp:cNvSpPr/>
      </dsp:nvSpPr>
      <dsp:spPr>
        <a:xfrm>
          <a:off x="4859731" y="4942483"/>
          <a:ext cx="2102197" cy="136642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Зная особенности строения живых организмов человек может эффективнее их использовать</a:t>
          </a:r>
          <a:endParaRPr lang="ru-RU" sz="1400" b="1" kern="1200" dirty="0"/>
        </a:p>
      </dsp:txBody>
      <dsp:txXfrm>
        <a:off x="4926435" y="5009187"/>
        <a:ext cx="1968789" cy="1233020"/>
      </dsp:txXfrm>
    </dsp:sp>
    <dsp:sp modelId="{5FB02D6D-130F-4E29-ABB6-D7275E1D74A3}">
      <dsp:nvSpPr>
        <dsp:cNvPr id="0" name=""/>
        <dsp:cNvSpPr/>
      </dsp:nvSpPr>
      <dsp:spPr>
        <a:xfrm>
          <a:off x="1573808" y="684384"/>
          <a:ext cx="5462982" cy="5462982"/>
        </a:xfrm>
        <a:custGeom>
          <a:avLst/>
          <a:gdLst/>
          <a:ahLst/>
          <a:cxnLst/>
          <a:rect l="0" t="0" r="0" b="0"/>
          <a:pathLst>
            <a:path>
              <a:moveTo>
                <a:pt x="3067178" y="5442276"/>
              </a:moveTo>
              <a:arcTo wR="2731491" hR="2731491" stAng="4976446" swAng="847108"/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F870C-EE14-4AB6-A929-64A2EB5A275C}">
      <dsp:nvSpPr>
        <dsp:cNvPr id="0" name=""/>
        <dsp:cNvSpPr/>
      </dsp:nvSpPr>
      <dsp:spPr>
        <a:xfrm>
          <a:off x="1648671" y="4942483"/>
          <a:ext cx="2102197" cy="136642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Защищать урожаи культурных растений от сорняков и вредителей, свое здоровье  от болезней </a:t>
          </a:r>
          <a:endParaRPr lang="ru-RU" sz="1400" b="1" kern="1200" dirty="0"/>
        </a:p>
      </dsp:txBody>
      <dsp:txXfrm>
        <a:off x="1715375" y="5009187"/>
        <a:ext cx="1968789" cy="1233020"/>
      </dsp:txXfrm>
    </dsp:sp>
    <dsp:sp modelId="{FC21DA81-D477-4BCE-81ED-BB58EDD2C344}">
      <dsp:nvSpPr>
        <dsp:cNvPr id="0" name=""/>
        <dsp:cNvSpPr/>
      </dsp:nvSpPr>
      <dsp:spPr>
        <a:xfrm>
          <a:off x="1573808" y="684384"/>
          <a:ext cx="5462982" cy="5462982"/>
        </a:xfrm>
        <a:custGeom>
          <a:avLst/>
          <a:gdLst/>
          <a:ahLst/>
          <a:cxnLst/>
          <a:rect l="0" t="0" r="0" b="0"/>
          <a:pathLst>
            <a:path>
              <a:moveTo>
                <a:pt x="289965" y="3956234"/>
              </a:moveTo>
              <a:arcTo wR="2731491" hR="2731491" stAng="9201615" swAng="1360590"/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8AD128-C0CB-4234-A806-95E3E86CFD86}">
      <dsp:nvSpPr>
        <dsp:cNvPr id="0" name=""/>
        <dsp:cNvSpPr/>
      </dsp:nvSpPr>
      <dsp:spPr>
        <a:xfrm>
          <a:off x="656399" y="1888583"/>
          <a:ext cx="2102197" cy="1366428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Эти и многие другие вопросы решает наука  </a:t>
          </a:r>
          <a:r>
            <a:rPr lang="ru-RU" sz="1400" b="1" i="1" u="sng" kern="1200" dirty="0" smtClean="0">
              <a:solidFill>
                <a:srgbClr val="FF0000"/>
              </a:solidFill>
            </a:rPr>
            <a:t>БИОЛОГИЯ</a:t>
          </a:r>
          <a:endParaRPr lang="ru-RU" sz="1400" b="1" i="1" u="sng" kern="1200" dirty="0">
            <a:solidFill>
              <a:srgbClr val="FF0000"/>
            </a:solidFill>
          </a:endParaRPr>
        </a:p>
      </dsp:txBody>
      <dsp:txXfrm>
        <a:off x="723103" y="1955287"/>
        <a:ext cx="1968789" cy="1233020"/>
      </dsp:txXfrm>
    </dsp:sp>
    <dsp:sp modelId="{2483E599-3DAF-460D-ABB3-BC21B86EE1EC}">
      <dsp:nvSpPr>
        <dsp:cNvPr id="0" name=""/>
        <dsp:cNvSpPr/>
      </dsp:nvSpPr>
      <dsp:spPr>
        <a:xfrm>
          <a:off x="1573808" y="684384"/>
          <a:ext cx="5462982" cy="5462982"/>
        </a:xfrm>
        <a:custGeom>
          <a:avLst/>
          <a:gdLst/>
          <a:ahLst/>
          <a:cxnLst/>
          <a:rect l="0" t="0" r="0" b="0"/>
          <a:pathLst>
            <a:path>
              <a:moveTo>
                <a:pt x="656831" y="954744"/>
              </a:moveTo>
              <a:arcTo wR="2731491" hR="2731491" stAng="13234613" swAng="1212655"/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18DBE7-A022-4D6C-9DED-4DD7A645E5BA}">
      <dsp:nvSpPr>
        <dsp:cNvPr id="0" name=""/>
        <dsp:cNvSpPr/>
      </dsp:nvSpPr>
      <dsp:spPr>
        <a:xfrm>
          <a:off x="0" y="0"/>
          <a:ext cx="8458200" cy="1828800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Биология-»семья» наук </a:t>
          </a:r>
          <a:endParaRPr lang="ru-RU" sz="5100" kern="1200" dirty="0"/>
        </a:p>
      </dsp:txBody>
      <dsp:txXfrm>
        <a:off x="0" y="0"/>
        <a:ext cx="8458200" cy="1828800"/>
      </dsp:txXfrm>
    </dsp:sp>
    <dsp:sp modelId="{E05F2547-E4F2-4B60-9C67-4421A0E0E276}">
      <dsp:nvSpPr>
        <dsp:cNvPr id="0" name=""/>
        <dsp:cNvSpPr/>
      </dsp:nvSpPr>
      <dsp:spPr>
        <a:xfrm>
          <a:off x="0" y="1828800"/>
          <a:ext cx="2114549" cy="3840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Ботаника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(изучает растения)</a:t>
          </a:r>
          <a:endParaRPr lang="ru-RU" sz="2800" kern="1200" dirty="0"/>
        </a:p>
      </dsp:txBody>
      <dsp:txXfrm>
        <a:off x="0" y="1828800"/>
        <a:ext cx="2114549" cy="3840480"/>
      </dsp:txXfrm>
    </dsp:sp>
    <dsp:sp modelId="{A1573A89-AC6F-437C-8292-F0FA985B4AA7}">
      <dsp:nvSpPr>
        <dsp:cNvPr id="0" name=""/>
        <dsp:cNvSpPr/>
      </dsp:nvSpPr>
      <dsp:spPr>
        <a:xfrm>
          <a:off x="2114550" y="1828800"/>
          <a:ext cx="2114549" cy="3840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Микология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(изучает грибы)</a:t>
          </a:r>
          <a:endParaRPr lang="ru-RU" sz="2800" kern="1200" dirty="0"/>
        </a:p>
      </dsp:txBody>
      <dsp:txXfrm>
        <a:off x="2114550" y="1828800"/>
        <a:ext cx="2114549" cy="3840480"/>
      </dsp:txXfrm>
    </dsp:sp>
    <dsp:sp modelId="{8FB212B4-7868-45B0-A0C9-4A7A8DC820AA}">
      <dsp:nvSpPr>
        <dsp:cNvPr id="0" name=""/>
        <dsp:cNvSpPr/>
      </dsp:nvSpPr>
      <dsp:spPr>
        <a:xfrm>
          <a:off x="4229100" y="1828800"/>
          <a:ext cx="2114549" cy="3840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Зоология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400" kern="1200" dirty="0" smtClean="0"/>
            <a:t>(изучает животных)</a:t>
          </a:r>
          <a:endParaRPr lang="ru-RU" sz="2400" kern="1200" dirty="0"/>
        </a:p>
      </dsp:txBody>
      <dsp:txXfrm>
        <a:off x="4229100" y="1828800"/>
        <a:ext cx="2114549" cy="3840480"/>
      </dsp:txXfrm>
    </dsp:sp>
    <dsp:sp modelId="{13265E0C-E2C3-426D-8E3E-C6D3ADEE6FEA}">
      <dsp:nvSpPr>
        <dsp:cNvPr id="0" name=""/>
        <dsp:cNvSpPr/>
      </dsp:nvSpPr>
      <dsp:spPr>
        <a:xfrm>
          <a:off x="6343649" y="1828800"/>
          <a:ext cx="2114549" cy="384048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Микро-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биология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(изучает бактерии)………</a:t>
          </a:r>
          <a:endParaRPr lang="ru-RU" sz="2400" kern="1200" dirty="0"/>
        </a:p>
      </dsp:txBody>
      <dsp:txXfrm>
        <a:off x="6343649" y="1828800"/>
        <a:ext cx="2114549" cy="3840480"/>
      </dsp:txXfrm>
    </dsp:sp>
    <dsp:sp modelId="{D28B7E49-1CA9-4BFC-B4DB-1FEA6DDE23B5}">
      <dsp:nvSpPr>
        <dsp:cNvPr id="0" name=""/>
        <dsp:cNvSpPr/>
      </dsp:nvSpPr>
      <dsp:spPr>
        <a:xfrm>
          <a:off x="0" y="5669280"/>
          <a:ext cx="8458200" cy="426720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  <a:bevelB w="88900" h="121750" prst="angle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A1B93-954D-459E-9D3B-F70EEB661AD7}" type="datetimeFigureOut">
              <a:rPr lang="uk-UA" smtClean="0"/>
              <a:t>24.11.2014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E98AB-EA3E-4406-8775-433F4F29C6D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956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химии и биологии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МКОУ БСОШ №2 п. Бреды</a:t>
            </a:r>
          </a:p>
          <a:p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Ушкарева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В.Я.   </a:t>
            </a:r>
          </a:p>
          <a:p>
            <a:endParaRPr lang="ru-RU" dirty="0">
              <a:ln>
                <a:solidFill>
                  <a:srgbClr val="FF0000"/>
                </a:solidFill>
              </a:ln>
              <a:solidFill>
                <a:srgbClr val="FF33CC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8619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/>
              <a:t>С древних времен человек связан с окружающей его живой природой, во многом жизнь людей зависела от охоты и рыболовства</a:t>
            </a:r>
            <a:r>
              <a:rPr lang="ru-RU" b="1" dirty="0" smtClean="0"/>
              <a:t>. </a:t>
            </a:r>
          </a:p>
          <a:p>
            <a:endParaRPr lang="ru-RU" b="1" dirty="0" smtClean="0"/>
          </a:p>
          <a:p>
            <a:r>
              <a:rPr lang="ru-RU" sz="1800" b="1" dirty="0" smtClean="0"/>
              <a:t>Мясо</a:t>
            </a:r>
            <a:r>
              <a:rPr lang="ru-RU" sz="1600" b="1" dirty="0" smtClean="0"/>
              <a:t>- </a:t>
            </a:r>
            <a:r>
              <a:rPr lang="ru-RU" sz="1600" b="1" dirty="0" smtClean="0">
                <a:solidFill>
                  <a:srgbClr val="FF0000"/>
                </a:solidFill>
              </a:rPr>
              <a:t>источник питания</a:t>
            </a:r>
          </a:p>
          <a:p>
            <a:endParaRPr lang="ru-RU" sz="1600" b="1" dirty="0" smtClean="0"/>
          </a:p>
          <a:p>
            <a:r>
              <a:rPr lang="ru-RU" sz="1800" b="1" dirty="0" smtClean="0"/>
              <a:t>Шкура, кожа- </a:t>
            </a:r>
            <a:r>
              <a:rPr lang="ru-RU" sz="1600" b="1" dirty="0" smtClean="0">
                <a:solidFill>
                  <a:srgbClr val="FF0000"/>
                </a:solidFill>
              </a:rPr>
              <a:t>изготовление одежды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800" b="1" dirty="0" smtClean="0"/>
              <a:t>Сухожилия-</a:t>
            </a:r>
          </a:p>
          <a:p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тетива лука, нитки для шитья</a:t>
            </a:r>
          </a:p>
          <a:p>
            <a:r>
              <a:rPr lang="ru-RU" sz="1800" b="1" dirty="0" smtClean="0"/>
              <a:t>Кости-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наконечники   стрел, рукоятки ножей, скребки </a:t>
            </a:r>
          </a:p>
          <a:p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456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Первобытные люди собирали семена, плоды, выкапывали корни растений – они были        </a:t>
            </a:r>
            <a:r>
              <a:rPr lang="ru-RU" u="sng" dirty="0" smtClean="0">
                <a:solidFill>
                  <a:srgbClr val="FF0000"/>
                </a:solidFill>
              </a:rPr>
              <a:t>собирателями. 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294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Шло время, люди, наблюдая за дикорастущими растениями, научились выращивать их возле своих жилищ- возникло земледелие. Человек вывел культурные растения, которые сейчас обеспечивают его продуктами питания, сырьем для текстильной промышленности, для изготовления лекарств.  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9326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Первым домашним животным стала собака – верный помощник на охоте.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0390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/>
              <a:t>Перед учеными-биологами стоит важная задача- спасти исчезающие виды растений, грибов и животных, сохранить живую природу.</a:t>
            </a:r>
            <a:endParaRPr lang="ru-RU" sz="1200" b="1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911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</a:p>
          <a:p>
            <a:r>
              <a:rPr lang="ru-RU" sz="2000" dirty="0" smtClean="0"/>
              <a:t>Запомни</a:t>
            </a:r>
          </a:p>
          <a:p>
            <a:r>
              <a:rPr lang="ru-RU" dirty="0" smtClean="0"/>
              <a:t>Многоклеточные организмы</a:t>
            </a:r>
          </a:p>
          <a:p>
            <a:r>
              <a:rPr lang="ru-RU" dirty="0" smtClean="0"/>
              <a:t>Биология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Человек тесно связан с другими живыми существами планеты.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Биология- это наука о жизни и живых организмах.</a:t>
            </a:r>
          </a:p>
          <a:p>
            <a:r>
              <a:rPr lang="ru-RU" sz="1200" dirty="0" smtClean="0"/>
              <a:t>1. Какова роль растений и животных в жизни человека?</a:t>
            </a:r>
          </a:p>
          <a:p>
            <a:r>
              <a:rPr lang="ru-RU" sz="1200" dirty="0" smtClean="0"/>
              <a:t>Что изучает биология?</a:t>
            </a:r>
          </a:p>
          <a:p>
            <a:r>
              <a:rPr lang="ru-RU" sz="1200" dirty="0" smtClean="0"/>
              <a:t>Почему появились культурные растения и домашние животные?</a:t>
            </a:r>
          </a:p>
          <a:p>
            <a:r>
              <a:rPr lang="ru-RU" sz="1200" smtClean="0"/>
              <a:t>Какие биологические науки вы знаете?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CE98AB-EA3E-4406-8775-433F4F29C6D8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709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75FB-4367-48F6-859A-B59F4300777D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E2AF-C9A4-479C-B380-66BA1B61661E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BF15-9091-4A40-BCCC-4C8A1E6DD67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9EC6D-13CC-4695-B1F7-6EA262FF135E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C6C5D-C1DB-40EA-839C-14393B55AEB4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2914C0-2050-43DA-AC56-FC9DAC8B45C1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4D967F-BFA4-4812-84D3-441FC11D8E56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9FDF1F-A0C6-40AA-AE9F-01570CF66429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55CAF9-FC47-40F4-A400-386F32E3B164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CE5629-B35B-42E2-8481-41B49286C273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1E666-8992-4DE8-B2DF-B5D99AC487F0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9B86-0627-4931-A54C-653A8112E2C3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514D99-540E-45A5-A31C-D4638BE98FAB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532A4-80F9-4505-BA80-6E70714B88E6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71477D-E706-44B6-BA7C-864252B23481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54342-3FC3-486D-AF86-74F43FF5E93D}" type="datetime1">
              <a:rPr lang="en-US" smtClean="0"/>
              <a:t>11/24/2014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C9405-6026-4D9A-8FA7-95154422CC6C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72D1-AABC-4355-99A5-57EF7A95BD5E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9AA77D5-903D-4C2F-9847-0384B5585DAE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573E7-5168-48A6-A400-BED7D937DEED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2C8D-D461-452E-BF5C-E60C5B64434D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071C6-1DE4-48E2-961E-FF8D35A6B15D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907D-FA8A-4DF0-B5D0-6E715CBABC4B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328B-CB13-44FD-BC6C-09492ABA5522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EF80F30-A362-4B9A-B058-152D81EC9B6B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CA45B-E851-4990-8B8F-9413E961B589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60D3-2816-47FA-9490-75B4C0A14B0A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67EA9-13FA-418F-9CD6-D2C4467205D2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5FC8B-8E33-4284-A933-5973C3AE5B4D}" type="datetime1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AC73-84A9-4B80-9298-3BE48C6F9EC6}" type="datetime1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28E52-8CFA-4623-B375-2500BD670126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409B7-51F0-4D76-B9D7-0EADC5308586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D9E2A-E77B-4B70-8C17-ADEE945FAAEB}" type="datetime1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9EE0C-0B87-4FB1-81F2-32AD1B2B9352}" type="datetime1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D1D4A0-F81D-4796-93B8-44CA976E00BE}" type="datetime1">
              <a:rPr lang="en-US" smtClean="0"/>
              <a:t>11/24/2014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CE2DA07-C3DA-4502-B6D4-532D440E583F}" type="datetime1">
              <a:rPr lang="en-US" smtClean="0"/>
              <a:t>11/24/2014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114800" y="1371600"/>
            <a:ext cx="191110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урока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981200"/>
            <a:ext cx="64059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Наука о живой природе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5класс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653796" cy="658368"/>
          </a:xfrm>
          <a:prstGeom prst="rect">
            <a:avLst/>
          </a:prstGeom>
        </p:spPr>
      </p:pic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5486400"/>
            <a:ext cx="4114800" cy="838200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Учитель химии и биологии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МКОУ БСОШ №2 п. Бреды</a:t>
            </a:r>
          </a:p>
          <a:p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Ушкарева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В.Я.   </a:t>
            </a:r>
          </a:p>
          <a:p>
            <a:endParaRPr lang="ru-RU" dirty="0">
              <a:ln>
                <a:solidFill>
                  <a:srgbClr val="FF0000"/>
                </a:solidFill>
              </a:ln>
              <a:solidFill>
                <a:srgbClr val="FF33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4495800"/>
            <a:ext cx="2362200" cy="2133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учебнику: </a:t>
            </a:r>
          </a:p>
          <a:p>
            <a:pPr algn="ctr"/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И.Н. Пономаревой </a:t>
            </a:r>
          </a:p>
          <a:p>
            <a:pPr algn="ctr"/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И.В. Николаева</a:t>
            </a:r>
          </a:p>
          <a:p>
            <a:pPr algn="ctr"/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О.А. Корниловой .</a:t>
            </a:r>
          </a:p>
          <a:p>
            <a:pPr algn="ctr"/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5класс</a:t>
            </a:r>
            <a:endParaRPr lang="ru-RU" sz="1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3" name="Рисунок 12" descr="untitled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3124200"/>
            <a:ext cx="1285875" cy="19050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Перед учеными-биологами стоит важная задача- спасти исчезающие виды растений, грибов и животных, сохранить живую природу.</a:t>
            </a:r>
            <a:endParaRPr lang="ru-RU" sz="2000" b="1" i="1" dirty="0"/>
          </a:p>
        </p:txBody>
      </p:sp>
      <p:pic>
        <p:nvPicPr>
          <p:cNvPr id="5" name="Picture 5" descr="12Безымянны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4857513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685800" y="4724400"/>
            <a:ext cx="3886200" cy="9906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Занесен  в Красную  книгу.  Встречается  в </a:t>
            </a:r>
            <a:r>
              <a:rPr lang="ru-RU" dirty="0" err="1" smtClean="0">
                <a:solidFill>
                  <a:schemeClr val="tx1"/>
                </a:solidFill>
              </a:rPr>
              <a:t>Брединском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районе.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38800" y="685800"/>
            <a:ext cx="2667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Аполлон.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 smtClean="0"/>
              <a:t>Запомни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304800" y="4038600"/>
            <a:ext cx="4114801" cy="22098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Человек тесно связан с другими живыми существами планеты.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Биология- это наука о жизни и живых организмах.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04800" y="2471383"/>
            <a:ext cx="4038600" cy="1643417"/>
          </a:xfrm>
        </p:spPr>
        <p:txBody>
          <a:bodyPr/>
          <a:lstStyle/>
          <a:p>
            <a:r>
              <a:rPr lang="ru-RU" dirty="0" smtClean="0"/>
              <a:t>Многоклеточные организмы</a:t>
            </a:r>
          </a:p>
          <a:p>
            <a:r>
              <a:rPr lang="ru-RU" dirty="0" smtClean="0"/>
              <a:t>Биология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Какова роль растений и животных в жизни человека?</a:t>
            </a:r>
          </a:p>
          <a:p>
            <a:r>
              <a:rPr lang="ru-RU" sz="2400" dirty="0" smtClean="0"/>
              <a:t>Что изучает биология?</a:t>
            </a:r>
          </a:p>
          <a:p>
            <a:r>
              <a:rPr lang="ru-RU" sz="2400" dirty="0" smtClean="0"/>
              <a:t>Почему появились культурные растения и домашние животные?</a:t>
            </a:r>
          </a:p>
          <a:p>
            <a:r>
              <a:rPr lang="ru-RU" sz="2400" dirty="0" smtClean="0"/>
              <a:t>Какие биологические науки вы знаете?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4800600" y="1447800"/>
            <a:ext cx="4040188" cy="732974"/>
          </a:xfrm>
          <a:prstGeom prst="rect">
            <a:avLst/>
          </a:prstGeom>
          <a:noFill/>
          <a:ln w="15875" cap="rnd" cmpd="sng" algn="ctr">
            <a:noFill/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Подумай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рапр - копия.tif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124200" y="990600"/>
            <a:ext cx="5589543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89500"/>
          </a:xfrm>
        </p:spPr>
        <p:txBody>
          <a:bodyPr>
            <a:normAutofit fontScale="92500" lnSpcReduction="20000"/>
          </a:bodyPr>
          <a:lstStyle/>
          <a:p>
            <a:r>
              <a:rPr lang="ru-RU" sz="1600" b="1" dirty="0" smtClean="0"/>
              <a:t>С древних времен человек связан с окружающей его живой природой, во многом жизнь людей зависела от охоты и рыболовства</a:t>
            </a:r>
            <a:r>
              <a:rPr lang="ru-RU" b="1" dirty="0" smtClean="0"/>
              <a:t>. </a:t>
            </a:r>
          </a:p>
          <a:p>
            <a:endParaRPr lang="ru-RU" b="1" dirty="0" smtClean="0"/>
          </a:p>
          <a:p>
            <a:r>
              <a:rPr lang="ru-RU" sz="2200" b="1" dirty="0" smtClean="0"/>
              <a:t>Мясо</a:t>
            </a:r>
            <a:r>
              <a:rPr lang="ru-RU" sz="2000" b="1" dirty="0" smtClean="0"/>
              <a:t>- </a:t>
            </a:r>
            <a:r>
              <a:rPr lang="ru-RU" sz="2000" b="1" dirty="0" smtClean="0">
                <a:solidFill>
                  <a:srgbClr val="FF0000"/>
                </a:solidFill>
              </a:rPr>
              <a:t>источник питания</a:t>
            </a:r>
          </a:p>
          <a:p>
            <a:endParaRPr lang="ru-RU" sz="2000" b="1" dirty="0" smtClean="0"/>
          </a:p>
          <a:p>
            <a:r>
              <a:rPr lang="ru-RU" sz="2200" b="1" dirty="0" smtClean="0"/>
              <a:t>Шкура, кожа- </a:t>
            </a:r>
            <a:r>
              <a:rPr lang="ru-RU" sz="2000" b="1" dirty="0" smtClean="0">
                <a:solidFill>
                  <a:srgbClr val="FF0000"/>
                </a:solidFill>
              </a:rPr>
              <a:t>изготовление одежды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200" b="1" dirty="0" smtClean="0"/>
              <a:t>Сухожилия-</a:t>
            </a:r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тетива лука, нитки для шитья</a:t>
            </a:r>
          </a:p>
          <a:p>
            <a:r>
              <a:rPr lang="ru-RU" sz="2200" b="1" dirty="0" smtClean="0"/>
              <a:t>Кости-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наконечники   стрел, рукоятки ножей, скребки </a:t>
            </a:r>
          </a:p>
          <a:p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381000"/>
            <a:ext cx="282259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Человек и природа 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9200" y="2590800"/>
            <a:ext cx="2057400" cy="3810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3400" y="3505200"/>
            <a:ext cx="2743200" cy="3810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3400" y="4648200"/>
            <a:ext cx="2819400" cy="457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3400" y="5410200"/>
            <a:ext cx="2819400" cy="9906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95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Первобытные люди собирали семена, плоды, выкапывали корни растений – они были        </a:t>
            </a:r>
            <a:r>
              <a:rPr lang="ru-RU" u="sng" dirty="0" smtClean="0">
                <a:solidFill>
                  <a:srgbClr val="FF0000"/>
                </a:solidFill>
              </a:rPr>
              <a:t>собирателями.  </a:t>
            </a:r>
            <a:endParaRPr lang="ru-RU" u="sng" dirty="0">
              <a:solidFill>
                <a:srgbClr val="FF0000"/>
              </a:solidFill>
            </a:endParaRPr>
          </a:p>
        </p:txBody>
      </p:sp>
      <p:pic>
        <p:nvPicPr>
          <p:cNvPr id="16" name="Місце для зображення 15" descr="рапр.t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878" r="1878"/>
          <a:stretch>
            <a:fillRect/>
          </a:stretch>
        </p:blipFill>
        <p:spPr>
          <a:xfrm>
            <a:off x="1828800" y="609600"/>
            <a:ext cx="5486400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00B050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90600" y="4800600"/>
            <a:ext cx="7239000" cy="1524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Шло время, люди, наблюдая за дикорастущими растениями, научились выращивать их возле своих жилищ- возникло земледелие. Человек вывел культурные растения, которые сейчас обеспечивают его продуктами питания, сырьем для текстильной промышленности, для изготовления лекарств.  </a:t>
            </a:r>
            <a:r>
              <a:rPr lang="ru-RU" u="sng" dirty="0" smtClean="0">
                <a:solidFill>
                  <a:srgbClr val="FF0000"/>
                </a:solidFill>
              </a:rPr>
              <a:t>  </a:t>
            </a:r>
            <a:endParaRPr lang="ru-RU" u="sng" dirty="0">
              <a:solidFill>
                <a:srgbClr val="FF0000"/>
              </a:solidFill>
            </a:endParaRPr>
          </a:p>
        </p:txBody>
      </p:sp>
      <p:pic>
        <p:nvPicPr>
          <p:cNvPr id="5" name="Місце для зображення 4" descr="олд.t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156" r="2156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Первым домашним животным стала собака – верный помощник на охоте. </a:t>
            </a:r>
            <a:endParaRPr lang="ru-RU" dirty="0"/>
          </a:p>
        </p:txBody>
      </p:sp>
      <p:pic>
        <p:nvPicPr>
          <p:cNvPr id="4" name="Місце для зображення 3" descr="овчарки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/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52400" y="152400"/>
          <a:ext cx="85344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28600" y="228600"/>
          <a:ext cx="8610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47800" y="762000"/>
            <a:ext cx="1882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5200" y="762000"/>
            <a:ext cx="1818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762000"/>
            <a:ext cx="1828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133600" y="1676400"/>
            <a:ext cx="152400" cy="9144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24000" y="2743200"/>
            <a:ext cx="14895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биос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981200" y="3429000"/>
            <a:ext cx="3810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8200" y="4267200"/>
            <a:ext cx="232467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«жизнь»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1400" y="2667000"/>
            <a:ext cx="18646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логос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419600" y="1752600"/>
            <a:ext cx="152400" cy="9144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343400" y="3429000"/>
            <a:ext cx="3810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5200" y="4191000"/>
            <a:ext cx="26180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«учение»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609600" y="4953000"/>
            <a:ext cx="8077200" cy="1524000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38200" y="5105400"/>
            <a:ext cx="74446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Биология изучает строение и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жизнедеятельность живых организмов,</a:t>
            </a: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их многообразие, происхождение и развитие.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/>
      <p:bldP spid="10" grpId="0" animBg="1"/>
      <p:bldP spid="11" grpId="0"/>
      <p:bldP spid="12" grpId="0"/>
      <p:bldP spid="13" grpId="0" animBg="1"/>
      <p:bldP spid="14" grpId="0" animBg="1"/>
      <p:bldP spid="15" grpId="0"/>
      <p:bldP spid="16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81000" y="381000"/>
          <a:ext cx="8458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567</Words>
  <Application>Microsoft Office PowerPoint</Application>
  <PresentationFormat>Екран (4:3)</PresentationFormat>
  <Paragraphs>129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11</vt:i4>
      </vt:variant>
    </vt:vector>
  </HeadingPairs>
  <TitlesOfParts>
    <vt:vector size="14" baseType="lpstr">
      <vt:lpstr>Office Theme</vt:lpstr>
      <vt:lpstr>Аспект</vt:lpstr>
      <vt:lpstr>Официальная</vt:lpstr>
      <vt:lpstr>Презентація PowerPoint</vt:lpstr>
      <vt:lpstr>Презентація PowerPoint</vt:lpstr>
      <vt:lpstr>Первобытные люди собирали семена, плоды, выкапывали корни растений – они были        собирателями.  </vt:lpstr>
      <vt:lpstr> Шло время, люди, наблюдая за дикорастущими растениями, научились выращивать их возле своих жилищ- возникло земледелие. Человек вывел культурные растения, которые сейчас обеспечивают его продуктами питания, сырьем для текстильной промышленности, для изготовления лекарств.    </vt:lpstr>
      <vt:lpstr>Первым домашним животным стала собака – верный помощник на охоте.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LEGION</cp:lastModifiedBy>
  <cp:revision>19</cp:revision>
  <dcterms:created xsi:type="dcterms:W3CDTF">2012-12-11T14:04:24Z</dcterms:created>
  <dcterms:modified xsi:type="dcterms:W3CDTF">2014-11-24T13:15:58Z</dcterms:modified>
</cp:coreProperties>
</file>