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7" autoAdjust="0"/>
    <p:restoredTop sz="62599" autoAdjust="0"/>
  </p:normalViewPr>
  <p:slideViewPr>
    <p:cSldViewPr>
      <p:cViewPr varScale="1">
        <p:scale>
          <a:sx n="73" d="100"/>
          <a:sy n="73" d="100"/>
        </p:scale>
        <p:origin x="-1608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9ABAF4-6F01-4583-955D-D519CC4E3016}" type="datetimeFigureOut">
              <a:rPr lang="uk-UA" smtClean="0"/>
              <a:t>25.11.2014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BC734F-32FD-4C9A-AB4E-E88F16FB6F33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768596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z="2800" b="1" dirty="0" smtClean="0"/>
              <a:t>Взаимоотношения организмов   разных видов</a:t>
            </a:r>
          </a:p>
          <a:p>
            <a:r>
              <a:rPr lang="ru-RU" dirty="0" smtClean="0"/>
              <a:t>Цель: рассмотреть на примерах из окружающей среды виды взаимоотношений между организмами, научиться их определять в природе.</a:t>
            </a:r>
          </a:p>
          <a:p>
            <a:endParaRPr lang="ru-RU" dirty="0" smtClean="0"/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5BC734F-32FD-4C9A-AB4E-E88F16FB6F33}" type="slidenum">
              <a:rPr lang="uk-UA" smtClean="0"/>
              <a:t>1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539339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b="1" dirty="0" smtClean="0"/>
              <a:t>Виды взаимоотношений:</a:t>
            </a:r>
          </a:p>
          <a:p>
            <a:r>
              <a:rPr lang="ru-RU" sz="2400" dirty="0" smtClean="0"/>
              <a:t>1. Нейтрализм-</a:t>
            </a:r>
          </a:p>
          <a:p>
            <a:r>
              <a:rPr lang="ru-RU" sz="2400" dirty="0" smtClean="0"/>
              <a:t>2. Симбиоз-</a:t>
            </a:r>
          </a:p>
          <a:p>
            <a:r>
              <a:rPr lang="ru-RU" sz="2400" dirty="0" smtClean="0"/>
              <a:t>3. Антибиоз-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Выписать определения стр.107 учебника.</a:t>
            </a:r>
            <a:endParaRPr lang="ru-RU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5BC734F-32FD-4C9A-AB4E-E88F16FB6F33}" type="slidenum">
              <a:rPr lang="uk-UA" smtClean="0"/>
              <a:t>2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14798243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b="1" dirty="0" smtClean="0"/>
              <a:t>Виды антибиоза:</a:t>
            </a:r>
          </a:p>
          <a:p>
            <a:r>
              <a:rPr lang="ru-RU" sz="1200" dirty="0" smtClean="0"/>
              <a:t>1. Хищничество-</a:t>
            </a:r>
          </a:p>
          <a:p>
            <a:r>
              <a:rPr lang="ru-RU" sz="1200" dirty="0" smtClean="0"/>
              <a:t>2. Конкуренция-</a:t>
            </a:r>
          </a:p>
          <a:p>
            <a:r>
              <a:rPr lang="ru-RU" sz="1200" dirty="0" smtClean="0"/>
              <a:t>3. Паразитизм-</a:t>
            </a:r>
            <a:endParaRPr lang="ru-RU" sz="1200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5BC734F-32FD-4C9A-AB4E-E88F16FB6F33}" type="slidenum">
              <a:rPr lang="uk-UA" smtClean="0"/>
              <a:t>3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0741968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b="1" dirty="0" smtClean="0"/>
              <a:t>Виды симбиоза:</a:t>
            </a:r>
          </a:p>
          <a:p>
            <a:r>
              <a:rPr lang="ru-RU" sz="1200" dirty="0" smtClean="0"/>
              <a:t>1. </a:t>
            </a:r>
            <a:r>
              <a:rPr lang="ru-RU" sz="1200" b="1" dirty="0" smtClean="0"/>
              <a:t>Нахлебничество</a:t>
            </a:r>
            <a:r>
              <a:rPr lang="ru-RU" sz="1200" dirty="0" smtClean="0"/>
              <a:t>- один вид организмов питается остатками пищи другого вида. (стр.110 учебника)</a:t>
            </a:r>
          </a:p>
          <a:p>
            <a:endParaRPr lang="ru-RU" sz="1200" dirty="0" smtClean="0"/>
          </a:p>
          <a:p>
            <a:r>
              <a:rPr lang="ru-RU" sz="1200" dirty="0" smtClean="0"/>
              <a:t>2.</a:t>
            </a:r>
            <a:r>
              <a:rPr lang="ru-RU" sz="1200" b="1" dirty="0" smtClean="0"/>
              <a:t>Квартиранство</a:t>
            </a:r>
            <a:r>
              <a:rPr lang="ru-RU" sz="1200" dirty="0" smtClean="0"/>
              <a:t>- один вид организмов служит местом жительства для другого.(стр.111 учебника)</a:t>
            </a:r>
            <a:endParaRPr lang="ru-RU" sz="1200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5BC734F-32FD-4C9A-AB4E-E88F16FB6F33}" type="slidenum">
              <a:rPr lang="uk-UA" smtClean="0"/>
              <a:t>4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4529045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Лабораторная работа №4.</a:t>
            </a:r>
          </a:p>
          <a:p>
            <a:pPr>
              <a:buNone/>
            </a:pPr>
            <a:r>
              <a:rPr lang="ru-RU" dirty="0" smtClean="0"/>
              <a:t>Тема:</a:t>
            </a:r>
            <a:r>
              <a:rPr lang="ru-RU" sz="1200" b="1" dirty="0" smtClean="0"/>
              <a:t> Изучение и описание экосистемы,            выявление типов взаимодействия организмов.</a:t>
            </a:r>
          </a:p>
          <a:p>
            <a:pPr>
              <a:buNone/>
            </a:pPr>
            <a:r>
              <a:rPr lang="ru-RU" dirty="0" smtClean="0"/>
              <a:t>План:</a:t>
            </a:r>
          </a:p>
          <a:p>
            <a:pPr>
              <a:buNone/>
            </a:pPr>
            <a:r>
              <a:rPr lang="ru-RU" sz="1200" dirty="0" smtClean="0"/>
              <a:t>1.Название  экосистемы.</a:t>
            </a:r>
          </a:p>
          <a:p>
            <a:pPr>
              <a:buNone/>
            </a:pPr>
            <a:r>
              <a:rPr lang="ru-RU" sz="1200" dirty="0" smtClean="0"/>
              <a:t>2.Видовое разнообразие.</a:t>
            </a:r>
          </a:p>
          <a:p>
            <a:pPr>
              <a:buNone/>
            </a:pPr>
            <a:r>
              <a:rPr lang="ru-RU" sz="1200" dirty="0" smtClean="0"/>
              <a:t>3.Абиотические факторы среды(примеры).</a:t>
            </a:r>
          </a:p>
          <a:p>
            <a:pPr>
              <a:buNone/>
            </a:pPr>
            <a:r>
              <a:rPr lang="ru-RU" sz="1200" dirty="0" smtClean="0"/>
              <a:t>4.Биотические факторы среды( примеры).</a:t>
            </a:r>
          </a:p>
          <a:p>
            <a:pPr>
              <a:buNone/>
            </a:pPr>
            <a:r>
              <a:rPr lang="ru-RU" sz="1200" dirty="0" smtClean="0"/>
              <a:t>5.Пищевые цепи ( пример).</a:t>
            </a:r>
          </a:p>
          <a:p>
            <a:pPr>
              <a:buNone/>
            </a:pPr>
            <a:r>
              <a:rPr lang="ru-RU" sz="1200" dirty="0" smtClean="0"/>
              <a:t>6.Вывод.</a:t>
            </a:r>
          </a:p>
          <a:p>
            <a:pPr>
              <a:buNone/>
            </a:pPr>
            <a:endParaRPr lang="ru-RU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5BC734F-32FD-4C9A-AB4E-E88F16FB6F33}" type="slidenum">
              <a:rPr lang="uk-UA" smtClean="0"/>
              <a:t>5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8220605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b="1" dirty="0" smtClean="0"/>
              <a:t>Домашнее задание:</a:t>
            </a:r>
          </a:p>
          <a:p>
            <a:pPr>
              <a:buNone/>
            </a:pPr>
            <a:r>
              <a:rPr lang="ru-RU" sz="1200" dirty="0" smtClean="0"/>
              <a:t> учебник стр.106-126.</a:t>
            </a:r>
          </a:p>
          <a:p>
            <a:pPr>
              <a:buNone/>
            </a:pPr>
            <a:endParaRPr lang="ru-RU" sz="1200" dirty="0" smtClean="0"/>
          </a:p>
          <a:p>
            <a:pPr>
              <a:buNone/>
            </a:pPr>
            <a:r>
              <a:rPr lang="ru-RU" sz="1200" smtClean="0"/>
              <a:t>Сообщение  о биоценозе.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5BC734F-32FD-4C9A-AB4E-E88F16FB6F33}" type="slidenum">
              <a:rPr lang="uk-UA" smtClean="0"/>
              <a:t>6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5284804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9CA9B-E9F9-4E21-98CD-5FC7636D6DEF}" type="datetime1">
              <a:rPr lang="ru-RU" smtClean="0"/>
              <a:t>25.11.2014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AB05D-C1D2-44D1-A3C5-E7260C0533F2}" type="datetime1">
              <a:rPr lang="ru-RU" smtClean="0"/>
              <a:t>25.11.2014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BA9548-7B40-4A1B-B2B1-BFCEBC9EEC18}" type="datetime1">
              <a:rPr lang="ru-RU" smtClean="0"/>
              <a:t>25.11.2014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E62D0-A4DE-449A-A648-F25B1CD5C392}" type="datetime1">
              <a:rPr lang="ru-RU" smtClean="0"/>
              <a:t>25.11.2014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43484-517C-4820-8868-7382FB614969}" type="datetime1">
              <a:rPr lang="ru-RU" smtClean="0"/>
              <a:t>25.11.2014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9EFBA3-437B-4BEA-AEC8-F91AFEFED41D}" type="datetime1">
              <a:rPr lang="ru-RU" smtClean="0"/>
              <a:t>25.11.2014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BEE418-B7E9-4257-92CF-C7AF3AF13087}" type="datetime1">
              <a:rPr lang="ru-RU" smtClean="0"/>
              <a:t>25.11.2014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22763-35D6-4BB1-B7B5-136547975DEA}" type="datetime1">
              <a:rPr lang="ru-RU" smtClean="0"/>
              <a:t>25.11.2014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8DCBF-4DDB-484C-9A38-1A0FBCC8DD96}" type="datetime1">
              <a:rPr lang="ru-RU" smtClean="0"/>
              <a:t>25.11.2014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BFF2F5-7FA8-4F7A-8C97-759E17AAE894}" type="datetime1">
              <a:rPr lang="ru-RU" smtClean="0"/>
              <a:t>25.11.2014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FD8FCC-762D-4296-96B4-1B03C494D568}" type="datetime1">
              <a:rPr lang="ru-RU" smtClean="0"/>
              <a:t>25.11.2014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2F2792-9669-474C-ACEC-9CF4718169F4}" type="datetime1">
              <a:rPr lang="ru-RU" smtClean="0"/>
              <a:t>25.11.2014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075E5B-8B80-43AD-9A27-345330D9B242}" type="slidenum">
              <a:rPr lang="ru-RU" smtClean="0"/>
              <a:t>‹№›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11560" y="836712"/>
            <a:ext cx="7772400" cy="1470025"/>
          </a:xfrm>
        </p:spPr>
        <p:txBody>
          <a:bodyPr>
            <a:noAutofit/>
          </a:bodyPr>
          <a:lstStyle/>
          <a:p>
            <a:r>
              <a:rPr lang="ru-RU" sz="6000" b="1" dirty="0" smtClean="0"/>
              <a:t>Взаимоотношения организмов   разных видов</a:t>
            </a:r>
            <a:endParaRPr lang="ru-RU" sz="6000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 smtClean="0"/>
              <a:t>Цель: рассмотреть на примерах из окружающей среды виды взаимоотношений между организмами, научиться их определять в природе.</a:t>
            </a:r>
          </a:p>
          <a:p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Виды взаимоотношений: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5400" dirty="0" smtClean="0"/>
              <a:t>1. Нейтрализм-</a:t>
            </a:r>
          </a:p>
          <a:p>
            <a:r>
              <a:rPr lang="ru-RU" sz="5400" dirty="0" smtClean="0"/>
              <a:t>2. Симбиоз-</a:t>
            </a:r>
          </a:p>
          <a:p>
            <a:r>
              <a:rPr lang="ru-RU" sz="5400" dirty="0" smtClean="0"/>
              <a:t>3. Антибиоз-</a:t>
            </a:r>
          </a:p>
          <a:p>
            <a:pPr>
              <a:buNone/>
            </a:pPr>
            <a:endParaRPr lang="ru-RU" dirty="0"/>
          </a:p>
          <a:p>
            <a:pPr>
              <a:buNone/>
            </a:pPr>
            <a:r>
              <a:rPr lang="ru-RU" dirty="0" smtClean="0"/>
              <a:t>Выписать определения стр.107 учебника.</a:t>
            </a:r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Виды антибиоза: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28800"/>
            <a:ext cx="8229600" cy="4497363"/>
          </a:xfrm>
        </p:spPr>
        <p:txBody>
          <a:bodyPr>
            <a:normAutofit/>
          </a:bodyPr>
          <a:lstStyle/>
          <a:p>
            <a:r>
              <a:rPr lang="ru-RU" sz="5400" dirty="0" smtClean="0"/>
              <a:t>1. Хищничество-</a:t>
            </a:r>
          </a:p>
          <a:p>
            <a:r>
              <a:rPr lang="ru-RU" sz="5400" dirty="0" smtClean="0"/>
              <a:t>2. Конкуренция-</a:t>
            </a:r>
          </a:p>
          <a:p>
            <a:r>
              <a:rPr lang="ru-RU" sz="5400" dirty="0" smtClean="0"/>
              <a:t>3. Паразитизм-</a:t>
            </a:r>
            <a:endParaRPr lang="ru-RU" sz="5400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Виды симбиоза: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ru-RU" sz="3600" dirty="0" smtClean="0"/>
              <a:t>1. </a:t>
            </a:r>
            <a:r>
              <a:rPr lang="ru-RU" sz="3600" b="1" dirty="0" smtClean="0"/>
              <a:t>Нахлебничество</a:t>
            </a:r>
            <a:r>
              <a:rPr lang="ru-RU" sz="3600" dirty="0" smtClean="0"/>
              <a:t>- один вид организмов питается остатками пищи другого вида. (стр.110 учебника)</a:t>
            </a:r>
          </a:p>
          <a:p>
            <a:endParaRPr lang="ru-RU" sz="3600" dirty="0" smtClean="0"/>
          </a:p>
          <a:p>
            <a:r>
              <a:rPr lang="ru-RU" sz="3600" dirty="0" smtClean="0"/>
              <a:t>2.</a:t>
            </a:r>
            <a:r>
              <a:rPr lang="ru-RU" sz="3600" b="1" dirty="0" smtClean="0"/>
              <a:t>Квартиранство</a:t>
            </a:r>
            <a:r>
              <a:rPr lang="ru-RU" sz="3600" dirty="0" smtClean="0"/>
              <a:t>- один вид организмов служит местом жительства для другого.(стр.111 учебника)</a:t>
            </a:r>
            <a:endParaRPr lang="ru-RU" sz="3600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Лабораторная работа №4.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Тема:</a:t>
            </a:r>
            <a:r>
              <a:rPr lang="ru-RU" sz="2800" b="1" dirty="0" smtClean="0"/>
              <a:t> Изучение и описание экосистемы,            выявление типов взаимодействия организмов.</a:t>
            </a:r>
          </a:p>
          <a:p>
            <a:pPr>
              <a:buNone/>
            </a:pPr>
            <a:r>
              <a:rPr lang="ru-RU" dirty="0" smtClean="0"/>
              <a:t>План:</a:t>
            </a:r>
          </a:p>
          <a:p>
            <a:pPr>
              <a:buNone/>
            </a:pPr>
            <a:r>
              <a:rPr lang="ru-RU" sz="2800" dirty="0" smtClean="0"/>
              <a:t>1.Название </a:t>
            </a:r>
            <a:r>
              <a:rPr lang="ru-RU" sz="2800" dirty="0"/>
              <a:t> </a:t>
            </a:r>
            <a:r>
              <a:rPr lang="ru-RU" sz="2800" dirty="0" smtClean="0"/>
              <a:t>экосистемы.</a:t>
            </a:r>
          </a:p>
          <a:p>
            <a:pPr>
              <a:buNone/>
            </a:pPr>
            <a:r>
              <a:rPr lang="ru-RU" sz="2800" dirty="0" smtClean="0"/>
              <a:t>2.Видовое разнообразие.</a:t>
            </a:r>
          </a:p>
          <a:p>
            <a:pPr>
              <a:buNone/>
            </a:pPr>
            <a:r>
              <a:rPr lang="ru-RU" sz="2800" dirty="0" smtClean="0"/>
              <a:t>3.Абиотические факторы среды(примеры).</a:t>
            </a:r>
          </a:p>
          <a:p>
            <a:pPr>
              <a:buNone/>
            </a:pPr>
            <a:r>
              <a:rPr lang="ru-RU" sz="2800" dirty="0" smtClean="0"/>
              <a:t>4.Биотические факторы среды( примеры).</a:t>
            </a:r>
          </a:p>
          <a:p>
            <a:pPr>
              <a:buNone/>
            </a:pPr>
            <a:r>
              <a:rPr lang="ru-RU" sz="2800" dirty="0" smtClean="0"/>
              <a:t>5.Пищевые цепи ( пример).</a:t>
            </a:r>
          </a:p>
          <a:p>
            <a:pPr>
              <a:buNone/>
            </a:pPr>
            <a:r>
              <a:rPr lang="ru-RU" sz="2800" dirty="0" smtClean="0"/>
              <a:t>6.Вывод.</a:t>
            </a:r>
          </a:p>
          <a:p>
            <a:pPr>
              <a:buNone/>
            </a:pPr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Домашнее задание: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sz="4000" dirty="0"/>
              <a:t> </a:t>
            </a:r>
            <a:r>
              <a:rPr lang="ru-RU" sz="4000" dirty="0" smtClean="0"/>
              <a:t>учебник стр.106-126.</a:t>
            </a:r>
          </a:p>
          <a:p>
            <a:pPr>
              <a:buNone/>
            </a:pPr>
            <a:endParaRPr lang="ru-RU" sz="4000" dirty="0" smtClean="0"/>
          </a:p>
          <a:p>
            <a:pPr>
              <a:buNone/>
            </a:pPr>
            <a:r>
              <a:rPr lang="ru-RU" sz="4000" dirty="0" smtClean="0"/>
              <a:t>Сообщение  о биоценозе.</a:t>
            </a:r>
            <a:endParaRPr lang="ru-RU" sz="4000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www.sliderpoint.org</a:t>
            </a:r>
            <a:endParaRPr lang="ru-RU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286</Words>
  <Application>Microsoft Office PowerPoint</Application>
  <PresentationFormat>Екран (4:3)</PresentationFormat>
  <Paragraphs>70</Paragraphs>
  <Slides>6</Slides>
  <Notes>6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6</vt:i4>
      </vt:variant>
    </vt:vector>
  </HeadingPairs>
  <TitlesOfParts>
    <vt:vector size="7" baseType="lpstr">
      <vt:lpstr>Тема Office</vt:lpstr>
      <vt:lpstr>Взаимоотношения организмов   разных видов</vt:lpstr>
      <vt:lpstr>Виды взаимоотношений:</vt:lpstr>
      <vt:lpstr>Виды антибиоза:</vt:lpstr>
      <vt:lpstr>Виды симбиоза:</vt:lpstr>
      <vt:lpstr>Лабораторная работа №4.</vt:lpstr>
      <vt:lpstr>Домашнее задание: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Взаимоотношения организмов   разных видов</dc:title>
  <dc:creator>Sveta</dc:creator>
  <cp:lastModifiedBy>LEGION</cp:lastModifiedBy>
  <cp:revision>12</cp:revision>
  <dcterms:created xsi:type="dcterms:W3CDTF">2013-02-04T15:47:57Z</dcterms:created>
  <dcterms:modified xsi:type="dcterms:W3CDTF">2014-11-25T09:34:53Z</dcterms:modified>
</cp:coreProperties>
</file>

<file path=docProps/thumbnail.jpeg>
</file>