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69831" autoAdjust="0"/>
  </p:normalViewPr>
  <p:slideViewPr>
    <p:cSldViewPr>
      <p:cViewPr varScale="1">
        <p:scale>
          <a:sx n="81" d="100"/>
          <a:sy n="81" d="100"/>
        </p:scale>
        <p:origin x="-13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FD413-9A90-46BC-AEC4-7E5A79C57528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114FF0-58D6-4094-BF75-90749918BA84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018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u="sng" dirty="0" smtClean="0"/>
              <a:t>Роса́</a:t>
            </a:r>
            <a:r>
              <a:rPr lang="ru-RU" dirty="0" smtClean="0"/>
              <a:t> — мелкие капли влаги, оседающие на растениях, почве при наступлении утренней или вечерней прохлады.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114FF0-58D6-4094-BF75-90749918BA8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218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Из-за охлаждения воздуха водяной пар на объектах вблизи земли превращается в капли воды. Это происходит обычно ночью. В пустынных регионах роса является важным источником влаги для растительности.</a:t>
            </a:r>
          </a:p>
          <a:p>
            <a:r>
              <a:rPr lang="ru-RU" sz="1200" dirty="0" smtClean="0"/>
              <a:t>Достаточно сильное охлаждение нижних слоёв воздуха происходит, когда после заката солнца поверхность земли быстро охлаждается посредством теплового излучения. Благоприятными условиями для этого являются чистое небо и покрытие поверхности, легко отдающее тепло, например травяное.</a:t>
            </a:r>
          </a:p>
          <a:p>
            <a:r>
              <a:rPr lang="ru-RU" sz="1200" dirty="0" smtClean="0"/>
              <a:t>Особенно сильное образование росы происходит в тропических регионах, где воздух в приземном слое содержит много водяного пара и благодаря интенсивному ночному тепловому излучению земли существенно охлаждается.</a:t>
            </a:r>
          </a:p>
          <a:p>
            <a:r>
              <a:rPr lang="ru-RU" sz="1200" dirty="0" smtClean="0"/>
              <a:t>Температура воздуха, до которой должен охладиться воздух при данном его влагосодержании, чтобы водный пар достиг насыщения, называется </a:t>
            </a:r>
            <a:r>
              <a:rPr lang="ru-RU" sz="1200" i="1" dirty="0" smtClean="0"/>
              <a:t>точкой росы.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114FF0-58D6-4094-BF75-90749918BA8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591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1200" u="sng" dirty="0" err="1" smtClean="0"/>
              <a:t>И́ней</a:t>
            </a:r>
            <a:r>
              <a:rPr lang="ru-RU" sz="1200" dirty="0" smtClean="0"/>
              <a:t> — вид твёрдых атмосферных осадков. Представляет собой тонкий слой кристаллического водного льда различной мощности, нарастающего на поверхности земли и наземных предметах при отрицательной температуре почвы, малооблачном небе и слабом ветре.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114FF0-58D6-4094-BF75-90749918BA8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924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atin typeface="Constantia" panose="02030602050306030303" pitchFamily="18" charset="0"/>
              </a:rPr>
              <a:t>Механизм образования инея представляет собой комбинацию процессов конденсации и кристаллизации. Атмосферные водяные пары конденсируются на поверхностях, охлажденных до отрицательных температур, более низких, чем температура воздуха, с последующим замерзанием.</a:t>
            </a:r>
          </a:p>
          <a:p>
            <a:endParaRPr lang="ru-RU" sz="1200" dirty="0" smtClean="0">
              <a:latin typeface="Constantia" panose="02030602050306030303" pitchFamily="18" charset="0"/>
            </a:endParaRPr>
          </a:p>
          <a:p>
            <a:r>
              <a:rPr lang="ru-RU" sz="1200" dirty="0" smtClean="0">
                <a:latin typeface="Constantia" panose="02030602050306030303" pitchFamily="18" charset="0"/>
              </a:rPr>
              <a:t>Как правило, это явление встречается в холодное время года, чаще осенью и весной, в ночное или предутреннее время в результате заморозков. Обычно, появлению инея предшествует потепление способствующее повышению влажности, с последующим резким похолоданием. Охотнее всего иней образуется на поверхностях с низкой теплопроводностью – земляном покрове, древесине, траве и прочих подобных. Безветренная погода и слабый ветер – представляют собой благоприятствующие условия, для образования кристаллов инея. Сильный ветер – наоборот, препятствует процессу.</a:t>
            </a:r>
            <a:endParaRPr lang="en-US" sz="1200" dirty="0" smtClean="0">
              <a:latin typeface="Constantia" panose="02030602050306030303" pitchFamily="18" charset="0"/>
            </a:endParaRPr>
          </a:p>
          <a:p>
            <a:endParaRPr lang="en-US" sz="1200" dirty="0" smtClean="0">
              <a:latin typeface="Constantia" panose="02030602050306030303" pitchFamily="18" charset="0"/>
            </a:endParaRPr>
          </a:p>
          <a:p>
            <a:r>
              <a:rPr lang="ru-RU" sz="1200" dirty="0" smtClean="0">
                <a:latin typeface="Constantia" panose="02030602050306030303" pitchFamily="18" charset="0"/>
              </a:rPr>
              <a:t>Одна из интересных форм инея – инеевые цветы, представляют собой образования из кристаллов льда, расположенных отдельными группами, в виде, напоминающем цветы, листья, деревья и прочие необычные формы.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114FF0-58D6-4094-BF75-90749918BA8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403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dirty="0" smtClean="0">
                <a:solidFill>
                  <a:schemeClr val="bg1">
                    <a:lumMod val="95000"/>
                  </a:schemeClr>
                </a:solidFill>
              </a:rPr>
              <a:t>Дожди</a:t>
            </a:r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</a:rPr>
              <a:t> — атмосферные осадки, выпадающие из облаков в виде капель жидкости со средним диаметром от 0,5 до 6-7 мм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114FF0-58D6-4094-BF75-90749918BA8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146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Если солнце освещает летящие дождевые капли, то при определенных условиях можно наблюдать </a:t>
            </a:r>
            <a:r>
              <a:rPr lang="ru-RU" sz="1200" u="sng" dirty="0" smtClean="0"/>
              <a:t>радугу</a:t>
            </a:r>
            <a:r>
              <a:rPr lang="ru-RU" sz="1200" dirty="0" smtClean="0"/>
              <a:t>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114FF0-58D6-4094-BF75-90749918BA8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7394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Снег-это мельчайшие кристаллики льда, которые образовались из водяного пара. Мы привыкли видеть снег в форме снежинок или их групп (хлопьев). Механизм его образования довольно прост: капли воды, которые сконцентрированы в облаках, замерзают при низких температурах. В итоге образуются маленькие кристаллы льда, которые в процессе падения наращивают массу и поддаются воздействию ветра. Это и объясняет их форму.</a:t>
            </a:r>
          </a:p>
          <a:p>
            <a:r>
              <a:rPr lang="ru-RU" dirty="0" smtClean="0"/>
              <a:t>Форма одного кристалла обладает шестью концами. Стоит отметить, что углы между каждыми концами всегда правильные и равняются 60 или 120 градусам. Этому способствуют конструкция молекулы воды. Многообразие снежинок просто поражает. В мире невозможно найти две идентичные снежинки. А вот хруст при сдавливании, который издает снег, происходит за счет их излома, точнее кристаллов, из которых они образованы.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114FF0-58D6-4094-BF75-90749918BA8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3604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Конец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114FF0-58D6-4094-BF75-90749918BA8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165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B104C-E4F2-4928-A2C1-07A615BBAED6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62CE0-9D26-4880-9581-2191BE4679C9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8004-7C66-4B6B-AFC9-AEE5DE086087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75C-44E5-47B9-A131-3B65F01EA0E8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F6271-A391-4D1F-9160-EB50C1C3990E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53BE-A128-4C10-A1B8-AE7563B723DC}" type="datetime1">
              <a:rPr lang="ru-RU" smtClean="0"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08E2-51FE-43B6-86EB-C928E228DACC}" type="datetime1">
              <a:rPr lang="ru-RU" smtClean="0"/>
              <a:t>30.12.2014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F4689-7BBB-4ACF-AEC8-1F7A154E8982}" type="datetime1">
              <a:rPr lang="ru-RU" smtClean="0"/>
              <a:t>30.12.2014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82E3-223D-4EFC-B473-6EFD8543E9A7}" type="datetime1">
              <a:rPr lang="ru-RU" smtClean="0"/>
              <a:t>30.12.2014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74B9D-35C9-42B0-AE4C-3D828D6EF618}" type="datetime1">
              <a:rPr lang="ru-RU" smtClean="0"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41A7E-8B4E-485F-B647-8B45DD14BB8F}" type="datetime1">
              <a:rPr lang="ru-RU" smtClean="0"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9AD1D-9B24-4956-A948-8412F9808002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13" Type="http://schemas.openxmlformats.org/officeDocument/2006/relationships/image" Target="../media/image37.jpeg"/><Relationship Id="rId3" Type="http://schemas.openxmlformats.org/officeDocument/2006/relationships/image" Target="../media/image27.jp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11" Type="http://schemas.openxmlformats.org/officeDocument/2006/relationships/image" Target="../media/image35.jpeg"/><Relationship Id="rId5" Type="http://schemas.openxmlformats.org/officeDocument/2006/relationships/image" Target="../media/image29.jpg"/><Relationship Id="rId15" Type="http://schemas.openxmlformats.org/officeDocument/2006/relationships/image" Target="../media/image39.jpeg"/><Relationship Id="rId10" Type="http://schemas.openxmlformats.org/officeDocument/2006/relationships/image" Target="../media/image34.jpeg"/><Relationship Id="rId4" Type="http://schemas.openxmlformats.org/officeDocument/2006/relationships/image" Target="../media/image28.jpg"/><Relationship Id="rId9" Type="http://schemas.openxmlformats.org/officeDocument/2006/relationships/image" Target="../media/image33.jpeg"/><Relationship Id="rId1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0760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74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70"/>
            <a:ext cx="9329534" cy="6868870"/>
          </a:xfrm>
        </p:spPr>
      </p:pic>
      <p:sp>
        <p:nvSpPr>
          <p:cNvPr id="5" name="TextBox 4"/>
          <p:cNvSpPr txBox="1"/>
          <p:nvPr/>
        </p:nvSpPr>
        <p:spPr>
          <a:xfrm>
            <a:off x="539552" y="332656"/>
            <a:ext cx="69847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>
                <a:solidFill>
                  <a:schemeClr val="bg1">
                    <a:lumMod val="85000"/>
                  </a:schemeClr>
                </a:solidFill>
              </a:rPr>
              <a:t>Снег</a:t>
            </a:r>
            <a:r>
              <a:rPr lang="ru-RU" sz="3200" dirty="0">
                <a:solidFill>
                  <a:schemeClr val="bg1">
                    <a:lumMod val="85000"/>
                  </a:schemeClr>
                </a:solidFill>
              </a:rPr>
              <a:t> — форма атмосферных осадков, состоящая из мелких кристаллов льда. Относится к обложным осадкам, выпадающим на земную </a:t>
            </a:r>
            <a:r>
              <a:rPr lang="ru-RU" sz="3200" dirty="0" smtClean="0">
                <a:solidFill>
                  <a:schemeClr val="bg1">
                    <a:lumMod val="85000"/>
                  </a:schemeClr>
                </a:solidFill>
              </a:rPr>
              <a:t>поверхность</a:t>
            </a:r>
            <a:r>
              <a:rPr lang="en-US" sz="3200" dirty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ru-RU" sz="32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6672"/>
            <a:ext cx="9144000" cy="5715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01" y="692696"/>
            <a:ext cx="7908923" cy="49430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57128"/>
            <a:ext cx="8026261" cy="6025869"/>
          </a:xfrm>
          <a:prstGeom prst="rect">
            <a:avLst/>
          </a:prstGeom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46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77" y="-1"/>
            <a:ext cx="9624337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12776" y="7173416"/>
            <a:ext cx="7931224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6991" y="152635"/>
            <a:ext cx="8686800" cy="655272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Снег-это </a:t>
            </a:r>
            <a:r>
              <a:rPr lang="ru-RU" dirty="0"/>
              <a:t>мельчайшие кристаллики льда, которые образовались из водяного пара. Мы привыкли видеть снег в форме снежинок или их групп (хлопьев). Механизм его образования довольно прост: капли воды, которые сконцентрированы в облаках, замерзают при низких температурах. В итоге образуются маленькие кристаллы льда, которые в процессе падения наращивают массу и поддаются воздействию ветра. Это и объясняет их форму.</a:t>
            </a:r>
          </a:p>
          <a:p>
            <a:r>
              <a:rPr lang="ru-RU" dirty="0"/>
              <a:t>Форма одного кристалла обладает шестью концами. Стоит отметить, что углы между каждыми концами всегда правильные и равняются 60 или 120 градусам. Этому способствуют конструкция молекулы воды. Многообразие снежинок просто поражает. В мире невозможно найти две идентичные снежинки. А вот хруст при сдавливании, который издает снег, происходит за счет их излома, точнее кристаллов, из которых они образованы.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19" y="9055"/>
            <a:ext cx="2366758" cy="19986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7" y="-16694"/>
            <a:ext cx="2131047" cy="20243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823" y="-16694"/>
            <a:ext cx="2353915" cy="20243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739" y="-16694"/>
            <a:ext cx="1923749" cy="20301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19" y="2013498"/>
            <a:ext cx="2366758" cy="24436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8" y="2007674"/>
            <a:ext cx="2131046" cy="24495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205" y="2013498"/>
            <a:ext cx="2343533" cy="24436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852" y="2013498"/>
            <a:ext cx="2277615" cy="244367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34" y="4457176"/>
            <a:ext cx="2341643" cy="243921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819" y="4433349"/>
            <a:ext cx="2736304" cy="235556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397" y="4457176"/>
            <a:ext cx="2141426" cy="235556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645" y="4433348"/>
            <a:ext cx="2260822" cy="2355570"/>
          </a:xfrm>
          <a:prstGeom prst="rect">
            <a:avLst/>
          </a:prstGeom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4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2" y="6932"/>
            <a:ext cx="10961708" cy="6851068"/>
          </a:xfrm>
        </p:spPr>
      </p:pic>
      <p:sp>
        <p:nvSpPr>
          <p:cNvPr id="5" name="Прямоугольник 4"/>
          <p:cNvSpPr/>
          <p:nvPr/>
        </p:nvSpPr>
        <p:spPr>
          <a:xfrm>
            <a:off x="1547664" y="1844824"/>
            <a:ext cx="427342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Конец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685" y="6093296"/>
            <a:ext cx="28899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Выполнила Акбарова Юлия</a:t>
            </a:r>
          </a:p>
          <a:p>
            <a:r>
              <a:rPr lang="ru-RU" dirty="0" smtClean="0"/>
              <a:t>Ученица 8а класса</a:t>
            </a:r>
            <a:endParaRPr lang="ru-RU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01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702940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/>
          <a:lstStyle/>
          <a:p>
            <a:r>
              <a:rPr lang="ru-RU" u="sng" dirty="0"/>
              <a:t>Роса́</a:t>
            </a:r>
            <a:r>
              <a:rPr lang="ru-RU" dirty="0"/>
              <a:t> — мелкие капли влаги, оседающие на растениях, почве при наступлении утренней или вечерней прохлады.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819" y="0"/>
            <a:ext cx="4748361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84" y="332656"/>
            <a:ext cx="9095780" cy="6081178"/>
          </a:xfrm>
          <a:prstGeom prst="rect">
            <a:avLst/>
          </a:prstGeom>
        </p:spPr>
      </p:pic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47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9432"/>
            <a:ext cx="9261220" cy="731743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02940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6582" y="260648"/>
            <a:ext cx="850300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Из-за охлаждения воздуха водяной пар на объектах вблизи земли превращается в капли воды. Это происходит обычно ночью. В пустынных регионах роса является важным источником влаги для </a:t>
            </a:r>
            <a:r>
              <a:rPr lang="ru-RU" sz="2000" dirty="0" smtClean="0"/>
              <a:t>растительности.</a:t>
            </a:r>
          </a:p>
          <a:p>
            <a:r>
              <a:rPr lang="ru-RU" sz="2000" dirty="0"/>
              <a:t>Достаточно сильное охлаждение нижних слоёв воздуха происходит, когда после заката солнца поверхность земли быстро охлаждается посредством теплового излучения. Благоприятными условиями для этого являются чистое небо и покрытие поверхности, легко отдающее тепло, например травяное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Особенно сильное образование росы происходит в тропических регионах, где воздух в приземном слое содержит много водяного пара и благодаря интенсивному ночному тепловому излучению земли существенно охлаждается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Температура воздуха, до которой должен охладиться воздух при данном его влагосодержании, чтобы водный пар достиг насыщения, называется </a:t>
            </a:r>
            <a:r>
              <a:rPr lang="ru-RU" sz="2000" i="1" dirty="0"/>
              <a:t>точкой росы.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74" y="4393565"/>
            <a:ext cx="2438400" cy="2438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68641" y="4804410"/>
            <a:ext cx="8411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/>
              <a:t>t</a:t>
            </a:r>
            <a:endParaRPr lang="ru-RU" sz="96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37399">
            <a:off x="3867698" y="5229201"/>
            <a:ext cx="720080" cy="720080"/>
          </a:xfrm>
          <a:prstGeom prst="rect">
            <a:avLst/>
          </a:prstGeom>
        </p:spPr>
      </p:pic>
      <p:sp>
        <p:nvSpPr>
          <p:cNvPr id="15" name="Нашивка 14"/>
          <p:cNvSpPr/>
          <p:nvPr/>
        </p:nvSpPr>
        <p:spPr>
          <a:xfrm>
            <a:off x="2977952" y="5288729"/>
            <a:ext cx="297904" cy="64807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ашивка 15"/>
          <p:cNvSpPr/>
          <p:nvPr/>
        </p:nvSpPr>
        <p:spPr>
          <a:xfrm>
            <a:off x="4648085" y="5288729"/>
            <a:ext cx="283293" cy="64807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647738"/>
            <a:ext cx="1336933" cy="1883004"/>
          </a:xfrm>
          <a:prstGeom prst="rect">
            <a:avLst/>
          </a:prstGeom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4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640" y="-3520"/>
            <a:ext cx="11315008" cy="6858000"/>
          </a:xfrm>
          <a:prstGeom prst="rect">
            <a:avLst/>
          </a:prstGeom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767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7" y="0"/>
            <a:ext cx="1000911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57392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6632"/>
            <a:ext cx="8229600" cy="3773016"/>
          </a:xfrm>
        </p:spPr>
        <p:txBody>
          <a:bodyPr>
            <a:normAutofit/>
          </a:bodyPr>
          <a:lstStyle/>
          <a:p>
            <a:r>
              <a:rPr lang="ru-RU" sz="2800" u="sng" dirty="0" err="1"/>
              <a:t>И́ней</a:t>
            </a:r>
            <a:r>
              <a:rPr lang="ru-RU" sz="2800" dirty="0"/>
              <a:t> — вид твёрдых атмосферных осадков. Представляет собой тонкий слой кристаллического водного льда различной мощности, нарастающего на поверхности земли и наземных предметах при отрицательной температуре почвы, малооблачном небе и слабом ветре.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08" y="332656"/>
            <a:ext cx="7927583" cy="59395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65" y="444416"/>
            <a:ext cx="9324527" cy="5827829"/>
          </a:xfrm>
          <a:prstGeom prst="rect">
            <a:avLst/>
          </a:prstGeom>
        </p:spPr>
      </p:pic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44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32" y="0"/>
            <a:ext cx="9164432" cy="6858000"/>
          </a:xfrm>
        </p:spPr>
      </p:pic>
      <p:sp>
        <p:nvSpPr>
          <p:cNvPr id="5" name="TextBox 4"/>
          <p:cNvSpPr txBox="1"/>
          <p:nvPr/>
        </p:nvSpPr>
        <p:spPr>
          <a:xfrm>
            <a:off x="113112" y="188640"/>
            <a:ext cx="878497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latin typeface="Constantia" panose="02030602050306030303" pitchFamily="18" charset="0"/>
              </a:rPr>
              <a:t>Механизм образования инея представляет собой комбинацию процессов конденсации и кристаллизации. Атмосферные водяные пары конденсируются на поверхностях, охлажденных до отрицательных температур, более низких, чем температура воздуха, с последующим замерзанием.</a:t>
            </a:r>
          </a:p>
          <a:p>
            <a:endParaRPr lang="ru-RU" sz="2100" dirty="0">
              <a:latin typeface="Constantia" panose="02030602050306030303" pitchFamily="18" charset="0"/>
            </a:endParaRPr>
          </a:p>
          <a:p>
            <a:r>
              <a:rPr lang="ru-RU" sz="2100" dirty="0">
                <a:latin typeface="Constantia" panose="02030602050306030303" pitchFamily="18" charset="0"/>
              </a:rPr>
              <a:t>Как правило, это явление встречается в холодное время года, чаще осенью и весной, в ночное или предутреннее время в результате заморозков. Обычно, появлению инея предшествует потепление способствующее повышению влажности, с последующим резким похолоданием. Охотнее всего иней образуется на поверхностях с низкой теплопроводностью – земляном покрове, древесине, траве и прочих подобных. Безветренная погода и слабый ветер – представляют собой благоприятствующие условия, для образования кристаллов инея. Сильный ветер – наоборот, препятствует процессу</a:t>
            </a:r>
            <a:r>
              <a:rPr lang="ru-RU" sz="2100" dirty="0" smtClean="0">
                <a:latin typeface="Constantia" panose="02030602050306030303" pitchFamily="18" charset="0"/>
              </a:rPr>
              <a:t>.</a:t>
            </a:r>
            <a:endParaRPr lang="en-US" sz="2100" dirty="0" smtClean="0">
              <a:latin typeface="Constantia" panose="02030602050306030303" pitchFamily="18" charset="0"/>
            </a:endParaRPr>
          </a:p>
          <a:p>
            <a:endParaRPr lang="en-US" sz="2100" dirty="0" smtClean="0">
              <a:latin typeface="Constantia" panose="02030602050306030303" pitchFamily="18" charset="0"/>
            </a:endParaRPr>
          </a:p>
          <a:p>
            <a:r>
              <a:rPr lang="ru-RU" sz="2100" dirty="0">
                <a:latin typeface="Constantia" panose="02030602050306030303" pitchFamily="18" charset="0"/>
              </a:rPr>
              <a:t>Одна из интересных форм инея – инеевые цветы, представляют собой образования из кристаллов льда, расположенных отдельными группами, в виде, напоминающем цветы, листья, деревья и прочие необычные формы.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66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14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" y="0"/>
            <a:ext cx="9754906" cy="6858000"/>
          </a:xfrm>
        </p:spPr>
      </p:pic>
      <p:sp>
        <p:nvSpPr>
          <p:cNvPr id="5" name="TextBox 4"/>
          <p:cNvSpPr txBox="1"/>
          <p:nvPr/>
        </p:nvSpPr>
        <p:spPr>
          <a:xfrm>
            <a:off x="467544" y="960406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>
                <a:solidFill>
                  <a:schemeClr val="bg1">
                    <a:lumMod val="95000"/>
                  </a:schemeClr>
                </a:solidFill>
              </a:rPr>
              <a:t>Дожди</a:t>
            </a:r>
            <a:r>
              <a:rPr lang="ru-RU" sz="3200" dirty="0">
                <a:solidFill>
                  <a:schemeClr val="bg1">
                    <a:lumMod val="95000"/>
                  </a:schemeClr>
                </a:solidFill>
              </a:rPr>
              <a:t> — атмосферные осадки, выпадающие из облаков в виде капель жидкости со средним диаметром от 0,5 до 6-7 мм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9627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0"/>
            <a:ext cx="11188822" cy="6858000"/>
          </a:xfrm>
        </p:spPr>
      </p:pic>
      <p:sp>
        <p:nvSpPr>
          <p:cNvPr id="5" name="TextBox 4"/>
          <p:cNvSpPr txBox="1"/>
          <p:nvPr/>
        </p:nvSpPr>
        <p:spPr>
          <a:xfrm>
            <a:off x="184770" y="193677"/>
            <a:ext cx="618522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Constantia" panose="02030602050306030303" pitchFamily="18" charset="0"/>
              </a:rPr>
              <a:t>Дождь выпадает, как правило, из смешанных облаков (преимущественно слоисто-дождевых и высокослоистых), содержащих при температурах ниже 0 °C переохлаждённые капли и ледяные кристаллы. Упругость насыщения водяного пара над каплями больше, чем над ледяными кристаллами при той же температуре; поэтому облако, даже не насыщенное водяным паром по отношению к каплям воды, будет пересыщено по отношению к кристаллам. Это приводит к росту кристаллов при одновременном испарении капель. Укрупняясь и утяжеляясь, кристаллы выпадают из облака, примораживая к себе при этом переохлаждённые капли. Входя в нижнюю часть облака или под него в слои с температурой 0 °C они тают, превращаясь в дождевые капли. Меньшая роль в образовании дождя принадлежит слиянию облачных капель между собой.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6627" y="204271"/>
            <a:ext cx="7776864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/>
              <a:t>Если солнце освещает летящие дождевые капли, то при определенных условиях можно наблюдать </a:t>
            </a:r>
            <a:r>
              <a:rPr lang="ru-RU" sz="2400" u="sng" dirty="0"/>
              <a:t>радугу</a:t>
            </a:r>
            <a:r>
              <a:rPr lang="ru-RU" sz="2400" dirty="0"/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0" y="1031254"/>
            <a:ext cx="6907510" cy="46259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0" y="1031254"/>
            <a:ext cx="6784720" cy="47318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26" y="1035268"/>
            <a:ext cx="6915654" cy="4790720"/>
          </a:xfrm>
          <a:prstGeom prst="rect">
            <a:avLst/>
          </a:prstGeom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2666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1166</Words>
  <Application>Microsoft Office PowerPoint</Application>
  <PresentationFormat>Екран (4:3)</PresentationFormat>
  <Paragraphs>61</Paragraphs>
  <Slides>13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4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Владелец</dc:creator>
  <cp:lastModifiedBy>LEGION</cp:lastModifiedBy>
  <cp:revision>17</cp:revision>
  <dcterms:created xsi:type="dcterms:W3CDTF">2014-11-21T12:25:05Z</dcterms:created>
  <dcterms:modified xsi:type="dcterms:W3CDTF">2014-12-30T07:51:47Z</dcterms:modified>
</cp:coreProperties>
</file>