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 showGuides="1">
      <p:cViewPr>
        <p:scale>
          <a:sx n="100" d="100"/>
          <a:sy n="100" d="100"/>
        </p:scale>
        <p:origin x="-82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35D79-AC29-4F50-A45A-5FC6FF78808B}" type="datetimeFigureOut">
              <a:rPr lang="ru-RU" smtClean="0"/>
              <a:t>30.12.2014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9FA9F-ECCB-4EFD-92AE-F21EC0FDACCC}" type="slidenum">
              <a:rPr lang="ru-RU" smtClean="0"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787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</a:rPr>
              <a:t>Особо охраняемые природные территории Российской Федерации</a:t>
            </a:r>
          </a:p>
          <a:p>
            <a:r>
              <a:rPr lang="ru-RU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Содержание: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заповедники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Национальные парки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Природные парки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заказники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Памятники природы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Дендрологические парки и ботанические сады</a:t>
            </a: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773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заповедники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 территории государственных природных заповедников полностью изымаются из хозяйственного использования особо охраняемые природные комплексы и объекты (земля, водные объекты, недра, растительный и животный мир), имеющие природоохранное, научное, эколого-просветительское значение ,как образцы естественной природной среды, типичные или редкие ландшафты, места сохранения генетического фонда растительного и животного мира.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Национальные парки</a:t>
            </a:r>
          </a:p>
          <a:p>
            <a:endParaRPr lang="ru-RU" dirty="0" smtClean="0"/>
          </a:p>
          <a:p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Национальные парки являются природоохранными, эколого-просветительскими и научно-исследовательскими учреждениями, территории (акватории) которых включают в себя природные комплексы и объекты, имеющие особую экологическую, историческую и эстетическую ценность, и предназначены для использования в природоохранных, просветительских, научных и культурных целях и для регулируемого туризма.</a:t>
            </a:r>
          </a:p>
          <a:p>
            <a:endParaRPr lang="ru-RU" dirty="0" smtClean="0"/>
          </a:p>
          <a:p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 территориях национальных парков устанавливается дифференцированный режим особой охраны с учетом их природных, историко-культурных и иных особенностей. 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463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ctr"/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Природные парки</a:t>
            </a:r>
          </a:p>
          <a:p>
            <a:pPr marL="457200" indent="-457200"/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Природные парки являются природоохранными рекреационными учреждениями, находящимися в ведении субъектов Российской Федерации, территории (акватории) которых включают в себя природные комплексы и объекты, имеющие значительную экологическую и эстетическую ценность, и предназначены для использования в природоохранных, просветительских и рекреационных целях.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 территориях природных парков устанавливаются различные режимы особой охраны и использования в зависимости от экологической и рекреационной ценности природных участков.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836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заказники</a:t>
            </a:r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Государственными природными заказниками являются территории (акватории), имеющие особое значение для сохранения или восстановления природных комплексов или их компонентов и поддержания экологического баланса. Для целей познавательного туризма особое значение имеют комплексные заказники, в которых туристов знакомят с редкими видами животного и растительного мира, живописными пейзажами.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Как правило, разбивка туристских стоянок на территории заказников запрещена, разрешается лишь прокладка туристских троп.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094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Памятники природы</a:t>
            </a:r>
          </a:p>
          <a:p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Памятники природы — уникальные, невосполнимые, ценные в экологическом, научном, культурном и эстетическом отношениях природные комплексы, а также объекты естественного и искусственного происхождения.</a:t>
            </a:r>
          </a:p>
          <a:p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Памятниками природы могут быть объявлены участки суши и водного пространства, а также одиночные природные объекты.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668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Дендрологические парки и ботанические сады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Дендрологические парки и ботанические сады являются природоохранными учреждениями, в задачи которых входит создание специальных коллекций растений в целях сохранения разнообразия и обогащения растительного мира, а также осуществление научной, учебной и просветительской деятельности. Территории дендрологических парков и ботанических садов предназначаются только для выполнения их прямых задач, при этом земельные участки передаются в бессрочное (постоянное) пользование дендрологическим паркам, ботаническим садам, а также научно-исследовательским или образовательным учреждениям, в ведении которых находятся дендрологические парки и ботанические сады.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027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1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9FA9F-ECCB-4EFD-92AE-F21EC0FDACCC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95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304A-0F00-42B9-B69D-8D8192BD64B7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D067-23C6-4708-A1D2-14FBEEEDB1F2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8D94-0561-4BFB-9B54-DAABA4183B42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E50EEC-B650-43A4-AC6C-52F91A0967E6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933B6-F2C2-4141-9205-688A04509FC8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1349-D816-4E64-B161-EFB119DC4394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55C9E-6309-4A0B-B841-B8A0F8A37EC9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DE1D-E8BD-4633-AAAF-8A8EB760DAAF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96310-5BF3-42C2-A929-20020C318998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73AC51-4610-4CF5-87EB-9C9875B364CF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1E0C-D543-4245-811D-D3E0E488C203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776A51-8092-4FDC-81E7-E6226DB8F026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F375B5F-323A-4902-9317-0A4529E92FA5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иту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14290"/>
            <a:ext cx="5786446" cy="43398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5042" y="4989075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Учитель географии</a:t>
            </a:r>
          </a:p>
          <a:p>
            <a:r>
              <a:rPr lang="ru-RU" baseline="300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ГБОУ СОШ № 418 Ткаченко Наталья Владимировна</a:t>
            </a:r>
            <a:endParaRPr lang="ru-RU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28604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Calibri" pitchFamily="34" charset="0"/>
              </a:rPr>
              <a:t>Особо охраняемые природные территории </a:t>
            </a:r>
            <a:r>
              <a:rPr lang="ru-RU" sz="2000" dirty="0" smtClean="0">
                <a:solidFill>
                  <a:srgbClr val="FFFF00"/>
                </a:solidFill>
                <a:latin typeface="Calibri" pitchFamily="34" charset="0"/>
              </a:rPr>
              <a:t>Российской Федерации</a:t>
            </a:r>
            <a:endParaRPr lang="ru-RU" sz="20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500174"/>
            <a:ext cx="27146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Содержание: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заповедники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Национальные парки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Природные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парки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заказники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Памятники природы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Дендрологические парки и ботанические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сады</a:t>
            </a:r>
          </a:p>
          <a:p>
            <a:pPr marL="342900" indent="-342900">
              <a:buFont typeface="+mj-lt"/>
              <a:buAutoNum type="arabicPeriod"/>
            </a:pPr>
            <a:endParaRPr lang="ru-RU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заповедники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1000108"/>
            <a:ext cx="35004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 территории государственных природных заповедников полностью изымаются из хозяйственного использования особо охраняемые природные комплексы и объекты (земля, водные объекты, недра, растительный и животный мир), имеющие природоохранное, научное, эколого-просветительское значение ,как образцы естественной природной среды, типичные или редкие ландшафты, места сохранения генетического фонда растительного и животного мира.</a:t>
            </a:r>
          </a:p>
        </p:txBody>
      </p:sp>
      <p:pic>
        <p:nvPicPr>
          <p:cNvPr id="4" name="Рисунок 3" descr="karelia-kostomuksh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3" y="928670"/>
            <a:ext cx="4714908" cy="4684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976" y="928670"/>
            <a:ext cx="342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</a:rPr>
              <a:t>Костомукшский </a:t>
            </a:r>
            <a:r>
              <a:rPr lang="ru-RU" sz="1600" b="1" dirty="0" smtClean="0">
                <a:solidFill>
                  <a:srgbClr val="FFFF00"/>
                </a:solidFill>
              </a:rPr>
              <a:t>заповедник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357166"/>
            <a:ext cx="58579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Национальные парки</a:t>
            </a:r>
          </a:p>
          <a:p>
            <a:endParaRPr lang="ru-RU" dirty="0"/>
          </a:p>
        </p:txBody>
      </p:sp>
      <p:pic>
        <p:nvPicPr>
          <p:cNvPr id="5" name="Рисунок 4" descr="Марий Чодр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857232"/>
            <a:ext cx="5661630" cy="37862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7884" y="928670"/>
            <a:ext cx="314327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Национальные парки являются природоохранными, эколого-просветительскими и научно-исследовательскими учреждениями, территории (акватории) которых включают в себя природные комплексы и объекты, имеющие особую экологическую, историческую и эстетическую ценность, и предназначены для использования в природоохранных, просветительских, научных и культурных целях и для регулируемого туризма.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000636"/>
            <a:ext cx="38576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 территориях национальных парков устанавливается дифференцированный режим особой охраны с учетом их природных, историко-культурных и иных особенностей. 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857232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FFFF00"/>
                </a:solidFill>
              </a:rPr>
              <a:t>Марий Чодра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4381" y="285728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Природные парки</a:t>
            </a:r>
          </a:p>
          <a:p>
            <a:pPr marL="457200" indent="-457200"/>
            <a:endParaRPr lang="ru-RU" sz="2000" dirty="0"/>
          </a:p>
        </p:txBody>
      </p:sp>
      <p:pic>
        <p:nvPicPr>
          <p:cNvPr id="4" name="Рисунок 3" descr="ерга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714356"/>
            <a:ext cx="5715040" cy="4286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300039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Природные парки являются природоохранными рекреационными учреждениями, находящимися в ведении субъектов Российской Федерации, территории (акватории) которых включают в себя природные комплексы и объекты, имеющие значительную экологическую и эстетическую ценность, и предназначены для использования в природоохранных, просветительских и рекреационных целях</a:t>
            </a:r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16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072074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На территориях природных парков устанавливаются различные режимы особой охраны и использования в зависимости от экологической и рекреационной ценности природных участков.</a:t>
            </a:r>
            <a:endParaRPr lang="ru-RU" sz="16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2462" y="714356"/>
            <a:ext cx="785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solidFill>
                  <a:srgbClr val="FFFF00"/>
                </a:solidFill>
              </a:rPr>
              <a:t>Ергаки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76438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Государственные природные заказники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85794"/>
            <a:ext cx="30003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ульяновски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714356"/>
            <a:ext cx="6216741" cy="40719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857232"/>
            <a:ext cx="250033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Государственными природными заказниками являются территории (акватории), имеющие особое значение для сохранения или восстановления природных комплексов или их компонентов и поддержания экологического баланса</a:t>
            </a:r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Для целей познавательного туризма особое значение имеют комплексные заказники, в которых туристов знакомят с редкими видами животного и растительного мира, живописными пейзажами.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52863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Как правило, разбивка туристских стоянок на территории заказников запрещена, разрешается лишь прокладка туристских троп.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714356"/>
            <a:ext cx="3214710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Ульяновский палеонтологический </a:t>
            </a:r>
            <a:r>
              <a:rPr lang="ru-RU" sz="1200" b="1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заказник</a:t>
            </a:r>
            <a:endParaRPr lang="ru-RU" sz="12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6688" y="285728"/>
            <a:ext cx="25106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Памятники природы</a:t>
            </a:r>
            <a:endParaRPr lang="ru-RU" sz="20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5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Памятники природы — уникальные, невосполнимые, ценные в экологическом, научном, культурном и эстетическом отношениях природные комплексы, а также объекты естественного и искусственного происхождения.</a:t>
            </a:r>
          </a:p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Памятниками природы могут быть объявлены участки суши и водного пространства, а также одиночные природные </a:t>
            </a:r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объекты.</a:t>
            </a:r>
            <a:endParaRPr lang="ru-RU" sz="16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парус.jpg"/>
          <p:cNvPicPr>
            <a:picLocks noChangeAspect="1"/>
          </p:cNvPicPr>
          <p:nvPr/>
        </p:nvPicPr>
        <p:blipFill>
          <a:blip r:embed="rId3"/>
          <a:srcRect l="43548" b="10979"/>
          <a:stretch>
            <a:fillRect/>
          </a:stretch>
        </p:blipFill>
        <p:spPr>
          <a:xfrm>
            <a:off x="642910" y="2214554"/>
            <a:ext cx="2500330" cy="2857520"/>
          </a:xfrm>
          <a:prstGeom prst="rect">
            <a:avLst/>
          </a:prstGeom>
        </p:spPr>
      </p:pic>
      <p:pic>
        <p:nvPicPr>
          <p:cNvPr id="5" name="Рисунок 4" descr="столб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2143116"/>
            <a:ext cx="5521539" cy="3786198"/>
          </a:xfrm>
          <a:prstGeom prst="rect">
            <a:avLst/>
          </a:prstGeom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00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Дендрологические парки и ботанические сады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001" y="642918"/>
            <a:ext cx="86439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Дендрологические парки и ботанические сады являются природоохранными учреждениями, в задачи которых входит создание специальных коллекций растений в целях сохранения разнообразия и обогащения растительного мира, а также осуществление научной, учебной и просветительской деятельности. Территории дендрологических парков и ботанических садов предназначаются только для выполнения их прямых задач, при этом земельные участки передаются в бессрочное (постоянное) пользование дендрологическим паркам, ботаническим садам, а также научно-исследовательским или образовательным учреждениям, в ведении которых находятся дендрологические парки и ботанические сады.</a:t>
            </a:r>
          </a:p>
        </p:txBody>
      </p:sp>
      <p:pic>
        <p:nvPicPr>
          <p:cNvPr id="5" name="Рисунок 4" descr="альберти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643182"/>
            <a:ext cx="5143536" cy="3857652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0526" y="1005989"/>
            <a:ext cx="4857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1600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</TotalTime>
  <Words>816</Words>
  <Application>Microsoft Office PowerPoint</Application>
  <PresentationFormat>Екран (4:3)</PresentationFormat>
  <Paragraphs>83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Бумажная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LEGION</cp:lastModifiedBy>
  <cp:revision>12</cp:revision>
  <dcterms:created xsi:type="dcterms:W3CDTF">2013-04-01T16:02:49Z</dcterms:created>
  <dcterms:modified xsi:type="dcterms:W3CDTF">2014-12-30T07:53:53Z</dcterms:modified>
</cp:coreProperties>
</file>