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3" r:id="rId6"/>
    <p:sldId id="262" r:id="rId7"/>
    <p:sldId id="259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65311" autoAdjust="0"/>
  </p:normalViewPr>
  <p:slideViewPr>
    <p:cSldViewPr>
      <p:cViewPr>
        <p:scale>
          <a:sx n="50" d="100"/>
          <a:sy n="50" d="100"/>
        </p:scale>
        <p:origin x="-2268" y="-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4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E3F98-9AC9-4300-863E-2EBA9E4EE2FB}" type="datetimeFigureOut">
              <a:rPr lang="uk-UA" smtClean="0"/>
              <a:t>30.12.2014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8223A-CC0F-4F0A-966F-81EC12DAA6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038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Северная Америка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Автор: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Дунашов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А.Л.</a:t>
            </a:r>
          </a:p>
          <a:p>
            <a:pPr algn="ctr"/>
            <a:r>
              <a:rPr lang="ru-RU" sz="1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Ново-Харитоновская школа №10 Раменский район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8223A-CC0F-4F0A-966F-81EC12DAA637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3298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Северная Америка, материк в северном полушарии, пересекается тропиком и полярным кругом. Площадь - 20,36 млн км2. Омывается Тихим, Атлантическим и Северным Ледовитым </a:t>
            </a:r>
          </a:p>
          <a:p>
            <a:r>
              <a:rPr lang="ru-RU" dirty="0" smtClean="0"/>
              <a:t>океанами. Берега сильно изрезаны.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8223A-CC0F-4F0A-966F-81EC12DAA637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4653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Геологическое строение и рельеф</a:t>
            </a:r>
          </a:p>
          <a:p>
            <a:r>
              <a:rPr lang="ru-RU" dirty="0" smtClean="0"/>
              <a:t>В основе - Северо-Американская платформа с Канадским кристаллическим щитом. Центральная часть занята равнинами, в сев. части сохранились следы оледенения, на Юге они переходят в </a:t>
            </a:r>
            <a:r>
              <a:rPr lang="ru-RU" dirty="0" err="1" smtClean="0"/>
              <a:t>Миссисипскую</a:t>
            </a:r>
            <a:r>
              <a:rPr lang="ru-RU" dirty="0" smtClean="0"/>
              <a:t> низменность, сложенную речными наносами. Великие равнины - приподнятая часть платформы, рассечены долинами рек на отдельные плато. Горы Аппалачи на Юго-Востоке невысоки, сильно разрушены. Кордильеры протянулись вдоль Тихого океана на 7000 км, обычны землетрясения и извержения вулканов (</a:t>
            </a:r>
            <a:r>
              <a:rPr lang="ru-RU" dirty="0" err="1" smtClean="0"/>
              <a:t>Орисаба</a:t>
            </a:r>
            <a:r>
              <a:rPr lang="ru-RU" dirty="0" smtClean="0"/>
              <a:t> и </a:t>
            </a:r>
            <a:r>
              <a:rPr lang="ru-RU" dirty="0" err="1" smtClean="0"/>
              <a:t>Катмай</a:t>
            </a:r>
            <a:r>
              <a:rPr lang="ru-RU" dirty="0" smtClean="0"/>
              <a:t>).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8223A-CC0F-4F0A-966F-81EC12DAA637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7662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Климат</a:t>
            </a:r>
          </a:p>
          <a:p>
            <a:r>
              <a:rPr lang="ru-RU" dirty="0" smtClean="0"/>
              <a:t>Чрезвычайно разнообразен из-за больших размеров материка. Открытость Мексиканского и </a:t>
            </a:r>
            <a:r>
              <a:rPr lang="ru-RU" dirty="0" err="1" smtClean="0"/>
              <a:t>Гудзонова</a:t>
            </a:r>
            <a:r>
              <a:rPr lang="ru-RU" dirty="0" smtClean="0"/>
              <a:t> заливов определяет меридиональную циркуляцию воздушных масс. Холодные течения снижают количество осадков в летнее время. </a:t>
            </a:r>
          </a:p>
          <a:p>
            <a:r>
              <a:rPr lang="ru-RU" dirty="0" smtClean="0"/>
              <a:t>Зимой большая часть материка покрыта снегом, суровые зимы севернее 50° с. ш. Летом тепло - от 5 °С на севере до 30 °С на юге.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8223A-CC0F-4F0A-966F-81EC12DAA637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6839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Субтропический климат. На Востоке - влажные субтропики с жарким влажным летом и мягкой зимой, на 3ападе - сухие субтропики с сухим нежарким летом и мягкой зимой. </a:t>
            </a:r>
          </a:p>
          <a:p>
            <a:r>
              <a:rPr lang="ru-RU" dirty="0" smtClean="0"/>
              <a:t>В центральной части, на </a:t>
            </a:r>
            <a:r>
              <a:rPr lang="ru-RU" dirty="0" err="1" smtClean="0"/>
              <a:t>Миссисипской</a:t>
            </a:r>
            <a:r>
              <a:rPr lang="ru-RU" dirty="0" smtClean="0"/>
              <a:t> низменности климат равномерно влажный, зима мягкая, бывают похолодания из-за прорывов северных ветров. </a:t>
            </a:r>
          </a:p>
          <a:p>
            <a:r>
              <a:rPr lang="ru-RU" dirty="0" smtClean="0"/>
              <a:t>В тропическом поясе круглый год жарко, осадков много, особенно на склонах гор, на п-ове Калифорния климат сухой с осадками в виде рос и туманов из-за влияния холодных течений. </a:t>
            </a:r>
          </a:p>
          <a:p>
            <a:r>
              <a:rPr lang="ru-RU" dirty="0" smtClean="0"/>
              <a:t>Самая узкая часть материка лежит в субэкваториальном поясе. Весь год высокие t, много осадков (1500-2000 мм).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8223A-CC0F-4F0A-966F-81EC12DAA637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9351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Реки и озера</a:t>
            </a:r>
          </a:p>
          <a:p>
            <a:r>
              <a:rPr lang="ru-RU" dirty="0" smtClean="0"/>
              <a:t>Реки Северной Америки принадлежат бассейнам Атлантического и Северного Ледовитого океанов. Питание смешанное, дождевое и снеговое, в горах ледниковое. Крупнейшая речная система Миссисипи с Миссури и притоками. </a:t>
            </a:r>
          </a:p>
          <a:p>
            <a:r>
              <a:rPr lang="ru-RU" dirty="0" smtClean="0"/>
              <a:t>Знамениты американские Великие озера: Верхнее, Мичиган, Гурон, Эри, Онтарио.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8223A-CC0F-4F0A-966F-81EC12DAA637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795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На Севере материка расположены озеро Большое Медвежье, Большое Невольничье, Виннипег. На плато Большой Бассейн расположено бессточное Большое Соленое озеро. </a:t>
            </a:r>
          </a:p>
          <a:p>
            <a:r>
              <a:rPr lang="ru-RU" dirty="0" smtClean="0"/>
              <a:t>Для материка характерно современное оледенение на островах Канадского Арктического архипелага и Гренландии, есть горные ледники в Кордильерах. На Севере распространена многолетняя мерзлота.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8223A-CC0F-4F0A-966F-81EC12DAA637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5898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Население</a:t>
            </a:r>
          </a:p>
          <a:p>
            <a:r>
              <a:rPr lang="ru-RU" dirty="0" smtClean="0"/>
              <a:t>Около 400 млн человек. Коренное (индейцы, алеуты, эскимосы) относится к монголоидной расе. Большинство населения - выходцы из Европы. Потомки завезенных из Африки рабов составляют более 20 млн человек, много смешанного населения. </a:t>
            </a:r>
          </a:p>
          <a:p>
            <a:r>
              <a:rPr lang="ru-RU" dirty="0" smtClean="0"/>
              <a:t>Плотнее всего населена материковая часть Центральной Америки и острова Карибского бассейна, высока плотность в районе Великих озер и на Тихоокеанском побережье.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8223A-CC0F-4F0A-966F-81EC12DAA637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3823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Государства</a:t>
            </a:r>
          </a:p>
          <a:p>
            <a:r>
              <a:rPr lang="ru-RU" dirty="0" smtClean="0"/>
              <a:t>Канада, США и Мексика. В Центральной Америке - несколько маленьких государств, составляющих вместе с государствами Южной Америки Латинскую Америку.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8223A-CC0F-4F0A-966F-81EC12DAA637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6029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F03662C-49F1-489C-BB64-E59839E46D81}" type="datetime1">
              <a:rPr lang="ru-RU" smtClean="0"/>
              <a:t>30.12.2014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54CE-546D-4033-BFE2-1AAA2F933D9F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38D5-65BB-4102-A8CD-E5F373FBDEF6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8352-5F14-4941-9040-DD932DCF03DD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AF16-5852-4C3C-A597-7FE801C43459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0369B-8DA0-4DCE-8C78-CCB7978EFFD2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FCA511-4F2A-483A-8074-1A0B9CF67898}" type="datetime1">
              <a:rPr lang="ru-RU" smtClean="0"/>
              <a:t>30.12.2014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0BA0F8C-09C2-44AD-A5E6-0F8A2CAFCF12}" type="datetime1">
              <a:rPr lang="ru-RU" smtClean="0"/>
              <a:t>30.12.2014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A7D3-FA42-40C3-875E-2B395FF9E3F6}" type="datetime1">
              <a:rPr lang="ru-RU" smtClean="0"/>
              <a:t>30.12.2014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FB0F-1ABB-4A4E-9852-5DD1D9B6A86B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6D416-C349-4FDA-9696-9D7AF1A989D1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AA70266-9ED8-4BA8-8BFD-2B203C3F4742}" type="datetime1">
              <a:rPr lang="ru-RU" smtClean="0"/>
              <a:t>30.12.2014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02772AB-9062-4C01-A411-F6BFFFE04C4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000240"/>
            <a:ext cx="7092209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Северная Америка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Автор: Дунашов А.Л.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Ново-Харитоновская школа №10 Раменский район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892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500042"/>
            <a:ext cx="3257552" cy="4462101"/>
          </a:xfrm>
        </p:spPr>
      </p:pic>
      <p:pic>
        <p:nvPicPr>
          <p:cNvPr id="5" name="Рисунок 4" descr="1243269248_d7kanad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500042"/>
            <a:ext cx="4381488" cy="3286116"/>
          </a:xfrm>
          <a:prstGeom prst="rect">
            <a:avLst/>
          </a:prstGeom>
        </p:spPr>
      </p:pic>
      <p:pic>
        <p:nvPicPr>
          <p:cNvPr id="6" name="Рисунок 5" descr="CHARLOTTE_NC.61851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3857628"/>
            <a:ext cx="4100490" cy="2731951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owntownBost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571480"/>
            <a:ext cx="3359889" cy="2643206"/>
          </a:xfrm>
        </p:spPr>
      </p:pic>
      <p:pic>
        <p:nvPicPr>
          <p:cNvPr id="5" name="Рисунок 4" descr="Quebec_City-Canada-Chteau_Frontenac-North_America-Old_Quebec-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785794"/>
            <a:ext cx="3472550" cy="2316482"/>
          </a:xfrm>
          <a:prstGeom prst="rect">
            <a:avLst/>
          </a:prstGeom>
        </p:spPr>
      </p:pic>
      <p:pic>
        <p:nvPicPr>
          <p:cNvPr id="6" name="Рисунок 5" descr="SAmerica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3295650"/>
            <a:ext cx="5334000" cy="356235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4929190" cy="5286412"/>
          </a:xfrm>
        </p:spPr>
        <p:txBody>
          <a:bodyPr/>
          <a:lstStyle/>
          <a:p>
            <a:r>
              <a:rPr lang="ru-RU" dirty="0" smtClean="0"/>
              <a:t>Северная Америка, материк в северном полушарии, пересекается тропиком и полярным кругом. Площадь - 20,36 </a:t>
            </a:r>
            <a:r>
              <a:rPr lang="ru-RU" dirty="0" err="1" smtClean="0"/>
              <a:t>млн</a:t>
            </a:r>
            <a:r>
              <a:rPr lang="ru-RU" dirty="0" smtClean="0"/>
              <a:t> км2. Омывается Тихим, Атлантическим и Северным Ледовитым </a:t>
            </a:r>
          </a:p>
          <a:p>
            <a:r>
              <a:rPr lang="ru-RU" dirty="0" smtClean="0"/>
              <a:t>океанами. Берега сильно изрезаны.</a:t>
            </a:r>
            <a:endParaRPr lang="ru-RU" dirty="0"/>
          </a:p>
        </p:txBody>
      </p:sp>
      <p:pic>
        <p:nvPicPr>
          <p:cNvPr id="4" name="Рисунок 3" descr="480px-North_America-r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714356"/>
            <a:ext cx="4143372" cy="5541760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Геологическое строение и рельеф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5643570" cy="57150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основе - </a:t>
            </a:r>
            <a:r>
              <a:rPr lang="ru-RU" dirty="0" err="1" smtClean="0"/>
              <a:t>Северо-Американская</a:t>
            </a:r>
            <a:r>
              <a:rPr lang="ru-RU" dirty="0" smtClean="0"/>
              <a:t> платформа с Канадским кристаллическим щитом. Центральная часть занята равнинами, в сев. части сохранились следы оледенения, на Юге они переходят в </a:t>
            </a:r>
            <a:r>
              <a:rPr lang="ru-RU" dirty="0" err="1" smtClean="0"/>
              <a:t>Миссисипскую</a:t>
            </a:r>
            <a:r>
              <a:rPr lang="ru-RU" dirty="0" smtClean="0"/>
              <a:t> низменность, сложенную речными наносами. Великие равнины - приподнятая часть платформы, рассечены долинами рек на отдельные плато. Горы Аппалачи на </a:t>
            </a:r>
            <a:r>
              <a:rPr lang="ru-RU" dirty="0" err="1" smtClean="0"/>
              <a:t>Юго-Востоке</a:t>
            </a:r>
            <a:r>
              <a:rPr lang="ru-RU" dirty="0" smtClean="0"/>
              <a:t> невысоки, сильно разрушены. Кордильеры протянулись вдоль Тихого океана на 7000 км, обычны землетрясения и извержения вулканов (</a:t>
            </a:r>
            <a:r>
              <a:rPr lang="ru-RU" dirty="0" err="1" smtClean="0"/>
              <a:t>Орисаба</a:t>
            </a:r>
            <a:r>
              <a:rPr lang="ru-RU" dirty="0" smtClean="0"/>
              <a:t> и </a:t>
            </a:r>
            <a:r>
              <a:rPr lang="ru-RU" dirty="0" err="1" smtClean="0"/>
              <a:t>Катмай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8" name="Рисунок 7" descr="nameri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0358" y="1214422"/>
            <a:ext cx="3693642" cy="2579686"/>
          </a:xfrm>
          <a:prstGeom prst="rect">
            <a:avLst/>
          </a:prstGeom>
        </p:spPr>
      </p:pic>
      <p:pic>
        <p:nvPicPr>
          <p:cNvPr id="9" name="Рисунок 8" descr="North_America_satellite_glob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3857628"/>
            <a:ext cx="2432060" cy="2834249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/>
          <a:lstStyle/>
          <a:p>
            <a:r>
              <a:rPr lang="ru-RU" dirty="0" smtClean="0"/>
              <a:t>                     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14422"/>
            <a:ext cx="5643570" cy="54315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Чрезвычайно разнообразен из-за больших размеров материка. Открытость Мексиканского и Гудзонова заливов определяет меридиональную циркуляцию воздушных масс. Холодные течения снижают количество осадков в летнее время. </a:t>
            </a:r>
          </a:p>
          <a:p>
            <a:r>
              <a:rPr lang="ru-RU" dirty="0" smtClean="0"/>
              <a:t>Зимой большая часть материка покрыта снегом, суровые зимы севернее 50° с. </a:t>
            </a:r>
            <a:r>
              <a:rPr lang="ru-RU" dirty="0" err="1" smtClean="0"/>
              <a:t>ш</a:t>
            </a:r>
            <a:r>
              <a:rPr lang="ru-RU" dirty="0" smtClean="0"/>
              <a:t>. Летом тепло - от 5 °С на севере до 30 °С на юге.</a:t>
            </a:r>
            <a:endParaRPr lang="ru-RU" dirty="0"/>
          </a:p>
        </p:txBody>
      </p:sp>
      <p:pic>
        <p:nvPicPr>
          <p:cNvPr id="4" name="Рисунок 3" descr="204068284_68d765e64e_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763172"/>
            <a:ext cx="3186122" cy="2113461"/>
          </a:xfrm>
          <a:prstGeom prst="rect">
            <a:avLst/>
          </a:prstGeom>
        </p:spPr>
      </p:pic>
      <p:pic>
        <p:nvPicPr>
          <p:cNvPr id="6" name="Рисунок 5" descr="parc_denali_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3143248"/>
            <a:ext cx="3905277" cy="2928958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6143636" cy="621510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Субтропический климат. На Востоке - влажные субтропики с жарким влажным летом и мягкой зимой, на 3ападе - сухие субтропики с сухим нежарким летом и мягкой зимой. </a:t>
            </a:r>
          </a:p>
          <a:p>
            <a:r>
              <a:rPr lang="ru-RU" dirty="0" smtClean="0"/>
              <a:t>В центральной части, на </a:t>
            </a:r>
            <a:r>
              <a:rPr lang="ru-RU" dirty="0" err="1" smtClean="0"/>
              <a:t>Миссисипской</a:t>
            </a:r>
            <a:r>
              <a:rPr lang="ru-RU" dirty="0" smtClean="0"/>
              <a:t> низменности климат равномерно влажный, зима мягкая, бывают похолодания из-за прорывов северных ветров. </a:t>
            </a:r>
          </a:p>
          <a:p>
            <a:r>
              <a:rPr lang="ru-RU" dirty="0" smtClean="0"/>
              <a:t>В тропическом поясе круглый год жарко, осадков много, особенно на склонах гор, на п-ове Калифорния климат сухой с осадками в виде рос и туманов из-за влияния холодных течений. </a:t>
            </a:r>
          </a:p>
          <a:p>
            <a:r>
              <a:rPr lang="ru-RU" dirty="0" smtClean="0"/>
              <a:t>Самая узкая часть материка лежит в субэкваториальном поясе. Весь год высокие </a:t>
            </a:r>
            <a:r>
              <a:rPr lang="ru-RU" dirty="0" err="1" smtClean="0"/>
              <a:t>t</a:t>
            </a:r>
            <a:r>
              <a:rPr lang="ru-RU" dirty="0" smtClean="0"/>
              <a:t>, много осадков (1500-2000 мм).</a:t>
            </a:r>
            <a:endParaRPr lang="ru-RU" dirty="0"/>
          </a:p>
        </p:txBody>
      </p:sp>
      <p:pic>
        <p:nvPicPr>
          <p:cNvPr id="5" name="Рисунок 4" descr="01-stone-stanley-bas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1328" y="4714884"/>
            <a:ext cx="3282672" cy="2143116"/>
          </a:xfrm>
          <a:prstGeom prst="rect">
            <a:avLst/>
          </a:prstGeom>
        </p:spPr>
      </p:pic>
      <p:pic>
        <p:nvPicPr>
          <p:cNvPr id="6" name="Рисунок 5" descr="1248206506_030475-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21720" y="1500174"/>
            <a:ext cx="3322280" cy="2664469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r>
              <a:rPr lang="ru-RU" dirty="0" smtClean="0"/>
              <a:t>              Реки и озера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4786314" cy="550299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Реки Северной Америки принадлежат бассейнам Атлантического и Северного Ледовитого океанов. Питание смешанное, дождевое и снеговое, в горах ледниковое. Крупнейшая речная система Миссисипи с Миссури и притоками. </a:t>
            </a:r>
          </a:p>
          <a:p>
            <a:r>
              <a:rPr lang="ru-RU" dirty="0" smtClean="0"/>
              <a:t>Знамениты американские Великие озера: Верхнее, Мичиган, Гурон, Эри, Онтарио.</a:t>
            </a:r>
            <a:endParaRPr lang="ru-RU" dirty="0"/>
          </a:p>
        </p:txBody>
      </p:sp>
      <p:pic>
        <p:nvPicPr>
          <p:cNvPr id="4" name="Рисунок 3" descr="1296249154_alaska-north-america-subarctic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071546"/>
            <a:ext cx="4371980" cy="2903723"/>
          </a:xfrm>
          <a:prstGeom prst="rect">
            <a:avLst/>
          </a:prstGeom>
        </p:spPr>
      </p:pic>
      <p:pic>
        <p:nvPicPr>
          <p:cNvPr id="7" name="Рисунок 6" descr="15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4000504"/>
            <a:ext cx="4071934" cy="2716562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6000760" cy="621737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Севере материка расположены озеро Большое Медвежье, Большое Невольничье, Виннипег. На плато Большой Бассейн расположено бессточное Большое Соленое озеро. </a:t>
            </a:r>
          </a:p>
          <a:p>
            <a:r>
              <a:rPr lang="ru-RU" dirty="0" smtClean="0"/>
              <a:t>Для материка характерно современное оледенение на островах Канадского Арктического архипелага и Гренландии, есть горные ледники в Кордильерах. На Севере распространена многолетняя мерзлота.</a:t>
            </a:r>
            <a:endParaRPr lang="ru-RU" dirty="0"/>
          </a:p>
        </p:txBody>
      </p:sp>
      <p:pic>
        <p:nvPicPr>
          <p:cNvPr id="4" name="Рисунок 3" descr="1243269773_d11jamajj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85728"/>
            <a:ext cx="3667124" cy="2750343"/>
          </a:xfrm>
          <a:prstGeom prst="rect">
            <a:avLst/>
          </a:prstGeom>
        </p:spPr>
      </p:pic>
      <p:pic>
        <p:nvPicPr>
          <p:cNvPr id="5" name="Рисунок 4" descr="CampoAmeric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00999" y="3429000"/>
            <a:ext cx="3943001" cy="2579849"/>
          </a:xfrm>
          <a:prstGeom prst="rect">
            <a:avLst/>
          </a:prstGeom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/>
          <a:lstStyle/>
          <a:p>
            <a:r>
              <a:rPr lang="ru-RU" dirty="0" smtClean="0"/>
              <a:t>                Население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715008" cy="55744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Около 400 </a:t>
            </a:r>
            <a:r>
              <a:rPr lang="ru-RU" dirty="0" err="1" smtClean="0"/>
              <a:t>млн</a:t>
            </a:r>
            <a:r>
              <a:rPr lang="ru-RU" dirty="0" smtClean="0"/>
              <a:t> человек. Коренное (индейцы, алеуты, эскимосы) относится к монголоидной расе. Большинство населения - выходцы из Европы. Потомки завезенных из Африки рабов составляют более 20 </a:t>
            </a:r>
            <a:r>
              <a:rPr lang="ru-RU" dirty="0" err="1" smtClean="0"/>
              <a:t>млн</a:t>
            </a:r>
            <a:r>
              <a:rPr lang="ru-RU" dirty="0" smtClean="0"/>
              <a:t> человек, много смешанного населения. </a:t>
            </a:r>
          </a:p>
          <a:p>
            <a:r>
              <a:rPr lang="ru-RU" dirty="0" smtClean="0"/>
              <a:t>Плотнее всего населена материковая часть Центральной Америки и острова Карибского бассейна, высока плотность в районе Великих озер и на Тихоокеанском побережье.</a:t>
            </a:r>
            <a:endParaRPr lang="ru-RU" dirty="0"/>
          </a:p>
        </p:txBody>
      </p:sp>
      <p:pic>
        <p:nvPicPr>
          <p:cNvPr id="4" name="Рисунок 3" descr="x_fb5f85d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76850" y="1214422"/>
            <a:ext cx="3967150" cy="2975363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/>
          <a:lstStyle/>
          <a:p>
            <a:r>
              <a:rPr lang="ru-RU" dirty="0" smtClean="0"/>
              <a:t>              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2000264"/>
          </a:xfrm>
        </p:spPr>
        <p:txBody>
          <a:bodyPr/>
          <a:lstStyle/>
          <a:p>
            <a:r>
              <a:rPr lang="ru-RU" dirty="0" smtClean="0"/>
              <a:t>Канада, США и Мексика. В Центральной Америке - несколько маленьких государств, составляющих вместе с государствами Южной Америки Латинскую Америку.</a:t>
            </a:r>
            <a:endParaRPr lang="ru-RU" dirty="0"/>
          </a:p>
        </p:txBody>
      </p:sp>
      <p:pic>
        <p:nvPicPr>
          <p:cNvPr id="4" name="Рисунок 3" descr="North_America_Logo_resized_640x4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676525"/>
            <a:ext cx="4572000" cy="4181475"/>
          </a:xfrm>
          <a:prstGeom prst="rect">
            <a:avLst/>
          </a:prstGeom>
        </p:spPr>
      </p:pic>
      <p:pic>
        <p:nvPicPr>
          <p:cNvPr id="5" name="Рисунок 4" descr="Untitled-1________________________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2857496"/>
            <a:ext cx="3086102" cy="3857628"/>
          </a:xfrm>
          <a:prstGeom prst="rect">
            <a:avLst/>
          </a:prstGeom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</TotalTime>
  <Words>978</Words>
  <Application>Microsoft Office PowerPoint</Application>
  <PresentationFormat>Екран (4:3)</PresentationFormat>
  <Paragraphs>71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Городская</vt:lpstr>
      <vt:lpstr>Презентація PowerPoint</vt:lpstr>
      <vt:lpstr>Презентація PowerPoint</vt:lpstr>
      <vt:lpstr>  Геологическое строение и рельеф</vt:lpstr>
      <vt:lpstr>                     Климат</vt:lpstr>
      <vt:lpstr>Презентація PowerPoint</vt:lpstr>
      <vt:lpstr>              Реки и озера</vt:lpstr>
      <vt:lpstr>Презентація PowerPoint</vt:lpstr>
      <vt:lpstr>                Население</vt:lpstr>
      <vt:lpstr>               Государства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LEGION</cp:lastModifiedBy>
  <cp:revision>9</cp:revision>
  <dcterms:created xsi:type="dcterms:W3CDTF">2011-04-03T10:15:27Z</dcterms:created>
  <dcterms:modified xsi:type="dcterms:W3CDTF">2014-12-30T11:17:29Z</dcterms:modified>
</cp:coreProperties>
</file>