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7" autoAdjust="0"/>
    <p:restoredTop sz="86441" autoAdjust="0"/>
  </p:normalViewPr>
  <p:slideViewPr>
    <p:cSldViewPr>
      <p:cViewPr varScale="1">
        <p:scale>
          <a:sx n="102" d="100"/>
          <a:sy n="102" d="100"/>
        </p:scale>
        <p:origin x="-76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6E2219-9178-4387-BBAA-FEB36071139E}" type="datetimeFigureOut">
              <a:rPr lang="uk-UA" smtClean="0"/>
              <a:t>07.11.2014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6FD7E0-A43C-4ED9-9C10-17DD6575D3D4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13657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i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История </a:t>
            </a:r>
          </a:p>
          <a:p>
            <a:pPr algn="ctr"/>
            <a:r>
              <a:rPr lang="ru-RU" sz="1200" b="1" i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изучения </a:t>
            </a:r>
          </a:p>
          <a:p>
            <a:pPr algn="ctr"/>
            <a:r>
              <a:rPr lang="ru-RU" sz="1200" b="1" i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ДЦП.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FD7E0-A43C-4ED9-9C10-17DD6575D3D4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053499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dirty="0" err="1" smtClean="0"/>
              <a:t>Фрейдовская</a:t>
            </a:r>
            <a:r>
              <a:rPr lang="ru-RU" sz="1200" dirty="0" smtClean="0"/>
              <a:t> классификация и трактовка детского церебрального паралича была более широкой, чем последующие формулировки других авторов. Он предлагал применять этот термин даже в случаях полного отсутствия паралича, например при эпилепсии или задержке умственного развития. </a:t>
            </a:r>
          </a:p>
          <a:p>
            <a:pPr algn="ctr"/>
            <a:endParaRPr lang="ru-RU" dirty="0" smtClean="0"/>
          </a:p>
          <a:p>
            <a:pPr algn="ctr"/>
            <a:r>
              <a:rPr lang="ru-RU" sz="1200" dirty="0" smtClean="0"/>
              <a:t>Вначале он изучал церебральные гемиплегии. Затем все другие моторные поражения объединил в одну группу, которую назвал церебральными </a:t>
            </a:r>
            <a:r>
              <a:rPr lang="ru-RU" sz="1200" dirty="0" err="1" smtClean="0"/>
              <a:t>диплегиями</a:t>
            </a:r>
            <a:r>
              <a:rPr lang="ru-RU" sz="1200" dirty="0" smtClean="0"/>
              <a:t>, понимая под этим термином поражение обеих половин тела. </a:t>
            </a:r>
          </a:p>
          <a:p>
            <a:pPr algn="ctr"/>
            <a:r>
              <a:rPr lang="ru-RU" sz="1200" dirty="0" smtClean="0"/>
              <a:t>В этой группе были выделены четыре разновидности: </a:t>
            </a:r>
          </a:p>
          <a:p>
            <a:pPr marL="457200" indent="-457200" algn="ctr">
              <a:buAutoNum type="arabicParenR"/>
            </a:pPr>
            <a:r>
              <a:rPr lang="ru-RU" sz="1200" dirty="0" smtClean="0"/>
              <a:t>общая церебральная ригидность; </a:t>
            </a:r>
          </a:p>
          <a:p>
            <a:pPr marL="457200" indent="-457200" algn="ctr"/>
            <a:r>
              <a:rPr lang="ru-RU" sz="1200" dirty="0" smtClean="0"/>
              <a:t>2) </a:t>
            </a:r>
            <a:r>
              <a:rPr lang="ru-RU" sz="1200" dirty="0" err="1" smtClean="0"/>
              <a:t>параплегическая</a:t>
            </a:r>
            <a:r>
              <a:rPr lang="ru-RU" sz="1200" dirty="0" smtClean="0"/>
              <a:t> ригидность; </a:t>
            </a:r>
          </a:p>
          <a:p>
            <a:pPr marL="457200" indent="-457200" algn="ctr"/>
            <a:r>
              <a:rPr lang="ru-RU" sz="1200" dirty="0" smtClean="0"/>
              <a:t>3) билатеральная гемиплегия;</a:t>
            </a:r>
          </a:p>
          <a:p>
            <a:pPr marL="457200" indent="-457200" algn="ctr"/>
            <a:r>
              <a:rPr lang="ru-RU" sz="1200" dirty="0" smtClean="0"/>
              <a:t> 4) общая хорея и билатеральный атетоз. </a:t>
            </a:r>
          </a:p>
          <a:p>
            <a:pPr marL="457200" indent="-457200" algn="ctr"/>
            <a:r>
              <a:rPr lang="ru-RU" sz="1200" dirty="0" smtClean="0"/>
              <a:t>Позднее все эти разные моторные нарушения Фрейд объединил в одну нозологическую единицу – детский церебральный паралич. </a:t>
            </a:r>
          </a:p>
          <a:p>
            <a:pPr algn="ctr"/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FD7E0-A43C-4ED9-9C10-17DD6575D3D4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47821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По инициативе Рональда </a:t>
            </a:r>
            <a:r>
              <a:rPr lang="ru-RU" sz="1200" dirty="0" err="1" smtClean="0"/>
              <a:t>МакКейса</a:t>
            </a:r>
            <a:r>
              <a:rPr lang="ru-RU" sz="1200" dirty="0" smtClean="0"/>
              <a:t>  и Пола </a:t>
            </a:r>
            <a:r>
              <a:rPr lang="ru-RU" sz="1200" dirty="0" err="1" smtClean="0"/>
              <a:t>Полани</a:t>
            </a:r>
            <a:r>
              <a:rPr lang="ru-RU" sz="1200" dirty="0" smtClean="0"/>
              <a:t>  в 1957 году  был создан Клуб </a:t>
            </a:r>
            <a:r>
              <a:rPr lang="ru-RU" sz="1200" dirty="0" err="1" smtClean="0"/>
              <a:t>Литтля</a:t>
            </a:r>
            <a:r>
              <a:rPr lang="ru-RU" sz="1200" dirty="0" smtClean="0"/>
              <a:t>. Через два года своей работы они опубликовали Меморандум по терминологии и классификации церебральных параличей. Согласно определению Клуба </a:t>
            </a:r>
            <a:r>
              <a:rPr lang="ru-RU" sz="1200" dirty="0" err="1" smtClean="0"/>
              <a:t>Литтля</a:t>
            </a:r>
            <a:r>
              <a:rPr lang="ru-RU" sz="1200" dirty="0" smtClean="0"/>
              <a:t>‚ церебральный паралич – это </a:t>
            </a:r>
            <a:r>
              <a:rPr lang="ru-RU" sz="1200" dirty="0" err="1" smtClean="0"/>
              <a:t>непрогрессирующее</a:t>
            </a:r>
            <a:r>
              <a:rPr lang="ru-RU" sz="1200" dirty="0" smtClean="0"/>
              <a:t> поражение мозга которое появляется в ранние годы жизни в нарушении движений и положения тела. Эти нарушения, возникающие в результате нарушения развития мозга‚ являются </a:t>
            </a:r>
            <a:r>
              <a:rPr lang="ru-RU" sz="1200" dirty="0" err="1" smtClean="0"/>
              <a:t>непрогрессирующими</a:t>
            </a:r>
            <a:r>
              <a:rPr lang="ru-RU" sz="1200" dirty="0" smtClean="0"/>
              <a:t>, но изменяемыми.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FD7E0-A43C-4ED9-9C10-17DD6575D3D4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555891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dirty="0" smtClean="0"/>
              <a:t>В дальнейшем учеными разных стран мира предлагались различные трактовки этого понятия. Ведущий советский специалист по проблеме церебральных параличей, руководитель крупнейшего центра лечения больных ДЦП в Москве, профессора </a:t>
            </a:r>
            <a:r>
              <a:rPr lang="ru-RU" sz="1200" dirty="0" err="1" smtClean="0"/>
              <a:t>К.А.Семенова</a:t>
            </a:r>
            <a:r>
              <a:rPr lang="ru-RU" sz="1200" dirty="0" smtClean="0"/>
              <a:t> предлагает такое определение. </a:t>
            </a:r>
          </a:p>
          <a:p>
            <a:pPr algn="ctr"/>
            <a:r>
              <a:rPr lang="ru-RU" sz="1200" dirty="0" smtClean="0"/>
              <a:t>ДЦП объединяет группу различных по клиническим проявлениям синдромов, которые возникают в результате недоразвития мозга и его повреждения на различных этапах онтогенеза и характеризуются неспособностью сохранять нормальную позу и выполнять произвольные движения.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FD7E0-A43C-4ED9-9C10-17DD6575D3D4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775309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dirty="0" smtClean="0"/>
              <a:t>Созвучным было определение ДЦП, предложенное академиком Левоном </a:t>
            </a:r>
            <a:r>
              <a:rPr lang="ru-RU" sz="1200" dirty="0" err="1" smtClean="0"/>
              <a:t>Бадаляном</a:t>
            </a:r>
            <a:r>
              <a:rPr lang="ru-RU" sz="1200" dirty="0" smtClean="0"/>
              <a:t>. </a:t>
            </a:r>
          </a:p>
          <a:p>
            <a:pPr algn="ctr"/>
            <a:r>
              <a:rPr lang="ru-RU" sz="1200" dirty="0" smtClean="0"/>
              <a:t>По его мнению, термин «церебральные параличи» объединяет группу синдромов, возникших в результате недоразвития или повреждения мозга в </a:t>
            </a:r>
            <a:r>
              <a:rPr lang="ru-RU" sz="1200" dirty="0" err="1" smtClean="0"/>
              <a:t>пренатальный</a:t>
            </a:r>
            <a:r>
              <a:rPr lang="ru-RU" sz="1200" dirty="0" smtClean="0"/>
              <a:t>, </a:t>
            </a:r>
            <a:r>
              <a:rPr lang="ru-RU" sz="1200" dirty="0" err="1" smtClean="0"/>
              <a:t>интранатальный</a:t>
            </a:r>
            <a:r>
              <a:rPr lang="ru-RU" sz="1200" dirty="0" smtClean="0"/>
              <a:t> и ранний постнатальный период. </a:t>
            </a:r>
          </a:p>
          <a:p>
            <a:pPr algn="ctr"/>
            <a:r>
              <a:rPr lang="ru-RU" sz="1200" dirty="0" smtClean="0"/>
              <a:t>Поражение мозга проявляется нарушением мышечного тонуса и координации движений, неспособностью сохранять нормальную позу и выполнять произвольные движения. Двигательные нарушения часто сочетаются с чувствительными расстройствами, задержкой речевого и психического развития, судорогами.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FD7E0-A43C-4ED9-9C10-17DD6575D3D4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687104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dirty="0" smtClean="0"/>
              <a:t>	Важной вехой в становлении взглядов на детский церебральный паралич было проведение в июле 2004 года в Мериленде (США) Международного семинара по определению и классификации церебральных параличей. Участники семинара подтвердили важность этой нозологической формы и подчеркнули, что ДЦП является не этиологическим диагнозом, а клиническим описательным термином. </a:t>
            </a:r>
          </a:p>
          <a:p>
            <a:pPr algn="ctr"/>
            <a:r>
              <a:rPr lang="ru-RU" sz="1200" dirty="0" smtClean="0"/>
              <a:t>Результаты работы семинара были опубликованы в статье «Предложение по определению и классификации церебрального паралича». </a:t>
            </a:r>
          </a:p>
          <a:p>
            <a:pPr algn="ctr"/>
            <a:r>
              <a:rPr lang="ru-RU" sz="1200" dirty="0" smtClean="0"/>
              <a:t>Авторы предложили следующее определение: «Термин детский церебральный паралич (ДЦП) обозначает группу нарушений развития движений и положения тела, вызывающих ограничения активности, которые вызваны </a:t>
            </a:r>
            <a:r>
              <a:rPr lang="ru-RU" sz="1200" dirty="0" err="1" smtClean="0"/>
              <a:t>непрогрессирующим</a:t>
            </a:r>
            <a:r>
              <a:rPr lang="ru-RU" sz="1200" dirty="0" smtClean="0"/>
              <a:t> поражением развивающегося мозга плода или ребенка. </a:t>
            </a:r>
            <a:r>
              <a:rPr lang="ru-RU" sz="1200" smtClean="0"/>
              <a:t>Моторные нарушения при церебральных параличах часто сопровождаются дефектами чувствительности, когнитивных и коммуникативных функций, перцепции и/или поведенческими и/или судорожными нарушениями».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FD7E0-A43C-4ED9-9C10-17DD6575D3D4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4541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Детский церебральный паралич – это </a:t>
            </a:r>
            <a:r>
              <a:rPr lang="ru-RU" sz="12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тяжёлое заболевание нервной системы, которое возникает под  влиянием действия различных вредных воздействий внутреннего и внешнего характера на организм эмбриона, плода или новорождённого, в ходе которого повреждаются мозговые структуры ответственные за </a:t>
            </a:r>
          </a:p>
          <a:p>
            <a:pPr algn="ctr"/>
            <a:r>
              <a:rPr lang="ru-RU" sz="12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произвольные движения.  </a:t>
            </a:r>
            <a:endParaRPr lang="ru-RU" sz="1200" b="1" cap="none" spc="0" dirty="0" smtClean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FD7E0-A43C-4ED9-9C10-17DD6575D3D4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434917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Уильям Джон </a:t>
            </a:r>
            <a:r>
              <a:rPr lang="ru-RU" sz="1200" dirty="0" err="1" smtClean="0"/>
              <a:t>Литтль</a:t>
            </a:r>
            <a:r>
              <a:rPr lang="ru-RU" sz="1200" dirty="0" smtClean="0"/>
              <a:t> (1810-1894), британский ортопед, впервые установивший причинную связь между осложнениями при родах и нарушениями умственного и физического развития ребенка.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FD7E0-A43C-4ED9-9C10-17DD6575D3D4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71860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В 1861г. английский хирург Уильям </a:t>
            </a:r>
            <a:r>
              <a:rPr lang="ru-RU" sz="1200" dirty="0" err="1" smtClean="0"/>
              <a:t>Литтль</a:t>
            </a:r>
            <a:r>
              <a:rPr lang="ru-RU" sz="1200" dirty="0" smtClean="0"/>
              <a:t> впервые опубликовал результаты своих наблюдений над детьми, у которых после перенесенной родовой травмы развивались параличи конечностей. Состояние детей не улучшалось и не ухудшалось по мере их роста: оставались проблемы с хватательным рефлексом, ползанием и ходьбой. Признаки таких поражений у детей долгое время называли </a:t>
            </a:r>
            <a:r>
              <a:rPr lang="ru-RU" sz="1400" dirty="0" smtClean="0"/>
              <a:t>“болезнью </a:t>
            </a:r>
            <a:r>
              <a:rPr lang="ru-RU" sz="1400" dirty="0" err="1" smtClean="0"/>
              <a:t>Литтла</a:t>
            </a:r>
            <a:r>
              <a:rPr lang="ru-RU" sz="1400" dirty="0" smtClean="0"/>
              <a:t>” </a:t>
            </a:r>
            <a:r>
              <a:rPr lang="ru-RU" sz="1200" dirty="0" smtClean="0"/>
              <a:t>, сейчас они известны как </a:t>
            </a:r>
            <a:r>
              <a:rPr lang="ru-RU" sz="1400" dirty="0" smtClean="0"/>
              <a:t>“спастическая </a:t>
            </a:r>
            <a:r>
              <a:rPr lang="ru-RU" sz="1400" dirty="0" err="1" smtClean="0"/>
              <a:t>диплегия</a:t>
            </a:r>
            <a:r>
              <a:rPr lang="ru-RU" sz="1400" dirty="0" smtClean="0"/>
              <a:t>”</a:t>
            </a:r>
            <a:r>
              <a:rPr lang="ru-RU" sz="1200" dirty="0" smtClean="0"/>
              <a:t>. </a:t>
            </a:r>
            <a:r>
              <a:rPr lang="ru-RU" sz="1200" dirty="0" err="1" smtClean="0"/>
              <a:t>Литтль</a:t>
            </a:r>
            <a:r>
              <a:rPr lang="ru-RU" sz="1200" dirty="0" smtClean="0"/>
              <a:t> предположил, что эти поражения вызваны кислородным голоданием (гипоксией) при родах.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FD7E0-A43C-4ED9-9C10-17DD6575D3D4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322686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Уильям </a:t>
            </a:r>
            <a:r>
              <a:rPr lang="ru-RU" sz="1200" dirty="0" err="1" smtClean="0"/>
              <a:t>Ослер</a:t>
            </a:r>
            <a:r>
              <a:rPr lang="ru-RU" sz="1200" dirty="0" smtClean="0"/>
              <a:t> (1849-1919), знаменитый канадский ортопед. Работая в университете им. Джона </a:t>
            </a:r>
            <a:r>
              <a:rPr lang="ru-RU" sz="1200" dirty="0" err="1" smtClean="0"/>
              <a:t>Хопкинса</a:t>
            </a:r>
            <a:r>
              <a:rPr lang="ru-RU" sz="1200" dirty="0" smtClean="0"/>
              <a:t>, написал книгу „Церебральные параличи у детей”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FD7E0-A43C-4ED9-9C10-17DD6575D3D4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894271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Уильям </a:t>
            </a:r>
            <a:r>
              <a:rPr lang="ru-RU" sz="1200" dirty="0" err="1" smtClean="0"/>
              <a:t>Ослер</a:t>
            </a:r>
            <a:r>
              <a:rPr lang="ru-RU" sz="1200" dirty="0" smtClean="0"/>
              <a:t> канадский врач в 1889 году  предложил использовать термин церебральные параличи. В обширной монографии «Церебральные параличи у детей» он также отметил связь между трудными родами и поражениями нервной системы у детей.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FD7E0-A43C-4ED9-9C10-17DD6575D3D4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414625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Зигмунд Фрейд (1856 -1939), полное имя Сигизмунд </a:t>
            </a:r>
            <a:r>
              <a:rPr lang="ru-RU" sz="1200" dirty="0" err="1" smtClean="0"/>
              <a:t>Шломо</a:t>
            </a:r>
            <a:r>
              <a:rPr lang="ru-RU" sz="1200" dirty="0" smtClean="0"/>
              <a:t> Фрейд, австрийский врач, основоположник психоанализа.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FD7E0-A43C-4ED9-9C10-17DD6575D3D4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797124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Детский церебральный паралич как отдельную нозологическую форму, объединяющую разнообразные моторные нарушения церебрального происхождения‚ первым выделил известный венский невропатолог, а впоследствии – выдающийся психиатр и психолог Зигмунд Фрейд.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FD7E0-A43C-4ED9-9C10-17DD6575D3D4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11546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050" dirty="0" smtClean="0"/>
              <a:t> </a:t>
            </a:r>
            <a:r>
              <a:rPr lang="ru-RU" sz="1200" dirty="0" smtClean="0"/>
              <a:t>В своей монографии Фрейд пишет, что термин ”детские церебральные параличи” объединяет «те патологические состояния, которые уже давно известны, и в которых над параличом преобладает мышечная ригидность или спонтанные мышечные подергивания».</a:t>
            </a:r>
            <a:endParaRPr lang="ru-RU" sz="1050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FD7E0-A43C-4ED9-9C10-17DD6575D3D4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52869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FFA28-02DF-442F-8BB5-97A90491B684}" type="datetime1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E30B03-DDC2-4051-B652-F53830693059}" type="datetime1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544DD-51BF-4372-A662-48461B921960}" type="datetime1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B007C-8838-4106-8C78-94F5784EA2B7}" type="datetime1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C047A-A51C-4769-9DCC-6F8171595A17}" type="datetime1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4EEB93-FAFA-40CC-8873-FB3C4A658FC0}" type="datetime1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06E6E-D788-4081-8C47-C2C700575411}" type="datetime1">
              <a:rPr lang="ru-RU" smtClean="0"/>
              <a:t>07.11.2014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E13FD-8F44-4B5F-BFE3-CBA5FB32E1B2}" type="datetime1">
              <a:rPr lang="ru-RU" smtClean="0"/>
              <a:t>07.11.2014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25EAB-DEA3-45C4-A50C-24E383798BF2}" type="datetime1">
              <a:rPr lang="ru-RU" smtClean="0"/>
              <a:t>07.11.2014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F0A1FA-0708-450D-83B4-8D1B660D03B6}" type="datetime1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D67E6-EE16-4941-B9F7-938F46AC073E}" type="datetime1">
              <a:rPr lang="ru-RU" smtClean="0"/>
              <a:t>07.11.2014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0BFC03-FE32-4F68-B1EE-D405D9AF4169}" type="datetime1">
              <a:rPr lang="ru-RU" smtClean="0"/>
              <a:t>07.11.2014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OLUMBU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4287"/>
            <a:ext cx="9144000" cy="684371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429124" y="1142984"/>
            <a:ext cx="4055983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i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История </a:t>
            </a:r>
          </a:p>
          <a:p>
            <a:pPr algn="ctr"/>
            <a:r>
              <a:rPr lang="ru-RU" sz="7200" b="1" i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изучения </a:t>
            </a:r>
          </a:p>
          <a:p>
            <a:pPr algn="ctr"/>
            <a:r>
              <a:rPr lang="ru-RU" sz="7200" b="1" i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ДЦП.</a:t>
            </a:r>
            <a:endParaRPr lang="ru-RU" sz="7200" b="1" i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WESTMOR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642918"/>
            <a:ext cx="6715172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Фрейдовская классификация и трактовка детского церебрального паралича была более широкой, чем последующие формулировки других авторов. Он предлагал применять этот термин даже в случаях полного отсутствия паралича, например при эпилепсии или задержке умственного развития. </a:t>
            </a:r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2500306"/>
            <a:ext cx="685804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Вначале он изучал церебральные гемиплегии. Затем все другие моторные поражения объединил в одну группу, которую назвал церебральными диплегиями, понимая под этим термином поражение обеих половин тела. </a:t>
            </a:r>
          </a:p>
          <a:p>
            <a:pPr algn="ctr"/>
            <a:r>
              <a:rPr lang="ru-RU" sz="2000" dirty="0" smtClean="0"/>
              <a:t>В этой группе были выделены четыре разновидности: </a:t>
            </a:r>
          </a:p>
          <a:p>
            <a:pPr marL="457200" indent="-457200" algn="ctr">
              <a:buAutoNum type="arabicParenR"/>
            </a:pPr>
            <a:r>
              <a:rPr lang="ru-RU" sz="2000" dirty="0" smtClean="0"/>
              <a:t>общая церебральная ригидность; </a:t>
            </a:r>
          </a:p>
          <a:p>
            <a:pPr marL="457200" indent="-457200" algn="ctr"/>
            <a:r>
              <a:rPr lang="ru-RU" sz="2000" dirty="0" smtClean="0"/>
              <a:t>2) параплегическая ригидность; </a:t>
            </a:r>
          </a:p>
          <a:p>
            <a:pPr marL="457200" indent="-457200" algn="ctr"/>
            <a:r>
              <a:rPr lang="ru-RU" sz="2000" dirty="0" smtClean="0"/>
              <a:t>3) билатеральная гемиплегия;</a:t>
            </a:r>
          </a:p>
          <a:p>
            <a:pPr marL="457200" indent="-457200" algn="ctr"/>
            <a:r>
              <a:rPr lang="ru-RU" sz="2000" dirty="0" smtClean="0"/>
              <a:t> 4) общая хорея и билатеральный атетоз. </a:t>
            </a:r>
          </a:p>
          <a:p>
            <a:pPr marL="457200" indent="-457200" algn="ctr"/>
            <a:r>
              <a:rPr lang="ru-RU" sz="2000" dirty="0" smtClean="0"/>
              <a:t>Позднее все эти разные моторные нарушения Фрейд объединил в одну нозологическую единицу – детский церебральный паралич. </a:t>
            </a:r>
            <a:endParaRPr lang="ru-RU" sz="20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WESTMOR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714356"/>
            <a:ext cx="77153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По инициативе Рональда МакКейса  и Пола Полани  в 1957 году  был создан Клуб Литтля. Через два года своей работы они опубликовали Меморандум по терминологии и классификации церебральных параличей. Согласно определению Клуба Литтля‚ церебральный паралич – это непрогрессирующее поражение мозга которое появляется в ранние годы жизни в нарушении движений и положения тела. Эти нарушения, возникающие в результате нарушения развития мозга‚ являются непрогрессирующими, но изменяемыми.</a:t>
            </a:r>
            <a:endParaRPr lang="ru-RU" sz="28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WESTMOR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1305342"/>
            <a:ext cx="735811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В дальнейшем учеными разных стран мира предлагались различные трактовки этого понятия. Ведущий советский специалист по проблеме церебральных параличей, руководитель крупнейшего центра лечения больных ДЦП в Москве, профессора К.А.Семенова предлагает такое определение. </a:t>
            </a:r>
          </a:p>
          <a:p>
            <a:pPr algn="ctr"/>
            <a:r>
              <a:rPr lang="ru-RU" sz="2400" dirty="0" smtClean="0"/>
              <a:t>ДЦП объединяет группу различных по клиническим проявлениям синдромов, которые возникают в результате недоразвития мозга и его повреждения на различных этапах онтогенеза и характеризуются неспособностью сохранять нормальную позу и выполнять произвольные движения. </a:t>
            </a:r>
            <a:endParaRPr lang="ru-RU" sz="24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WESTMOR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714356"/>
            <a:ext cx="74295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Созвучным было определение ДЦП, предложенное академиком Левоном Бадаляном. </a:t>
            </a:r>
          </a:p>
          <a:p>
            <a:pPr algn="ctr"/>
            <a:r>
              <a:rPr lang="ru-RU" sz="2400" dirty="0" smtClean="0"/>
              <a:t>По его мнению, термин «церебральные параличи» объединяет группу синдромов, возникших в результате недоразвития или повреждения мозга в пренатальный, интранатальный и ранний постнатальный период. </a:t>
            </a:r>
          </a:p>
          <a:p>
            <a:pPr algn="ctr"/>
            <a:r>
              <a:rPr lang="ru-RU" sz="2400" dirty="0" smtClean="0"/>
              <a:t>Поражение мозга проявляется нарушением мышечного тонуса и координации движений, неспособностью сохранять нормальную позу и выполнять произвольные движения. Двигательные нарушения часто сочетаются с чувствительными расстройствами, задержкой речевого и психического развития, судорогами. </a:t>
            </a:r>
            <a:endParaRPr lang="ru-RU" sz="24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WESTMOR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28662" y="571480"/>
            <a:ext cx="742955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	Важной вехой в становлении взглядов на детский церебральный паралич было проведение в июле 2004 года в Мериленде (США) Международного семинара по определению и классификации церебральных параличей. Участники семинара подтвердили важность этой нозологической формы и подчеркнули, что ДЦП является не этиологическим диагнозом, а клиническим описательным термином. </a:t>
            </a:r>
          </a:p>
          <a:p>
            <a:pPr algn="ctr"/>
            <a:r>
              <a:rPr lang="ru-RU" sz="2000" dirty="0" smtClean="0"/>
              <a:t>Результаты работы семинара были опубликованы в статье «Предложение по определению и классификации церебрального паралича». </a:t>
            </a:r>
          </a:p>
          <a:p>
            <a:pPr algn="ctr"/>
            <a:r>
              <a:rPr lang="ru-RU" sz="2000" dirty="0" smtClean="0"/>
              <a:t>Авторы предложили следующее определение: «Термин детский церебральный паралич (ДЦП) обозначает группу нарушений развития движений и положения тела, вызывающих ограничения активности, которые вызваны непрогрессирующим поражением развивающегося мозга плода или ребенка. Моторные нарушения при церебральных параличах часто сопровождаются дефектами чувствительности, когнитивных и коммуникативных функций, перцепции и/или поведенческими и/или судорожными нарушениями».</a:t>
            </a:r>
            <a:endParaRPr lang="ru-RU" sz="20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WESTMOR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57224" y="642918"/>
            <a:ext cx="7786742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Детский церебральный паралич – это </a:t>
            </a:r>
            <a:r>
              <a:rPr lang="ru-RU" sz="32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тяжёлое заболевание нервной системы, которое возникает под  влиянием действия различных вредных воздействий внутреннего и внешнего характера на организм эмбриона, плода или новорождённого, в ходе которого повреждаются мозговые структуры ответственные за 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произвольные движения.  </a:t>
            </a:r>
            <a:endParaRPr lang="ru-RU" sz="3200" b="1" cap="none" spc="0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rgbClr val="00206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WESTMOR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img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2285992"/>
            <a:ext cx="3786214" cy="384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571604" y="571480"/>
            <a:ext cx="685804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Уильям Джон Литтль (1810-1894), британский ортопед, впервые установивший причинную связь между осложнениями при родах и нарушениями умственного и физического развития ребенка.</a:t>
            </a:r>
            <a:endParaRPr lang="ru-RU" sz="24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WESTMOR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00100" y="1000108"/>
            <a:ext cx="714380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В 1861г. английский хирург Уильям Литтль впервые опубликовал результаты своих наблюдений над детьми, у которых после перенесенной родовой травмы развивались параличи конечностей. Состояние детей не улучшалось и не ухудшалось по мере их роста: оставались проблемы с хватательным рефлексом, ползанием и ходьбой. Признаки таких поражений у детей долгое время называли </a:t>
            </a:r>
            <a:r>
              <a:rPr lang="ru-RU" sz="2800" dirty="0" smtClean="0"/>
              <a:t>“болезнью Литтла” </a:t>
            </a:r>
            <a:r>
              <a:rPr lang="ru-RU" sz="2400" dirty="0" smtClean="0"/>
              <a:t>, сейчас они известны как </a:t>
            </a:r>
            <a:r>
              <a:rPr lang="ru-RU" sz="2800" dirty="0" smtClean="0"/>
              <a:t>“спастическая диплегия”</a:t>
            </a:r>
            <a:r>
              <a:rPr lang="ru-RU" sz="2400" dirty="0" smtClean="0"/>
              <a:t>. Литтль предположил, что эти поражения вызваны кислородным голоданием (гипоксией) при родах. </a:t>
            </a:r>
            <a:endParaRPr lang="ru-RU" sz="24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WESTMOR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0" name="Picture 2" descr="img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714356"/>
            <a:ext cx="3071834" cy="3993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571868" y="4643446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/>
              <a:t>Уильям Ослер (1849-1919), знаменитый канадский ортопед. Работая в университете им. Джона Хопкинса, написал книгу „Церебральные параличи у детей”</a:t>
            </a:r>
            <a:endParaRPr lang="ru-RU" sz="20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WESTMOR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1285860"/>
            <a:ext cx="71438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Уильям Ослер канадский врач в 1889 году  предложил использовать термин церебральные параличи. В обширной монографии «Церебральные параличи у детей» он также отметил связь между трудными родами и поражениями нервной системы у детей.</a:t>
            </a:r>
            <a:endParaRPr lang="ru-RU" sz="32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WESTMOR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img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642918"/>
            <a:ext cx="3000396" cy="4300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928926" y="5000636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dirty="0" smtClean="0"/>
              <a:t>Зигмунд Фрейд (1856 -1939), полное имя Сигизмунд Шломо Фрейд, австрийский врач, основоположник психоанализа.</a:t>
            </a:r>
            <a:endParaRPr lang="ru-RU" sz="2000" dirty="0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WESTMOR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14414" y="1142984"/>
            <a:ext cx="678661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Детский церебральный паралич как отдельную нозологическую форму, объединяющую разнообразные моторные нарушения церебрального происхождения‚ первым выделил известный венский невропатолог, а впоследствии – выдающийся психиатр и психолог Зигмунд Фрейд.</a:t>
            </a:r>
            <a:endParaRPr lang="ru-RU" sz="32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WESTMOR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285852" y="1142984"/>
            <a:ext cx="700092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 </a:t>
            </a:r>
            <a:r>
              <a:rPr lang="ru-RU" sz="3200" dirty="0" smtClean="0"/>
              <a:t>В своей монографии Фрейд пишет, что термин ”детские церебральные параличи” объединяет «те патологические состояния, которые уже давно известны, и в которых над параличом преобладает мышечная ригидность или спонтанные мышечные подергивания».</a:t>
            </a:r>
            <a:endParaRPr lang="ru-RU" sz="2400" dirty="0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1288</Words>
  <Application>Microsoft Office PowerPoint</Application>
  <PresentationFormat>Екран (4:3)</PresentationFormat>
  <Paragraphs>87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14</vt:i4>
      </vt:variant>
    </vt:vector>
  </HeadingPairs>
  <TitlesOfParts>
    <vt:vector size="15" baseType="lpstr">
      <vt:lpstr>Тема Office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LEGION</dc:creator>
  <cp:lastModifiedBy>LEGION</cp:lastModifiedBy>
  <cp:revision>25</cp:revision>
  <dcterms:modified xsi:type="dcterms:W3CDTF">2014-11-07T11:22:48Z</dcterms:modified>
</cp:coreProperties>
</file>