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wav" ContentType="audio/wav"/>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4.xml" ContentType="application/vnd.openxmlformats-officedocument.theme+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theme/theme5.xml" ContentType="application/vnd.openxmlformats-officedocument.theme+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6" r:id="rId1"/>
    <p:sldMasterId id="2147483718" r:id="rId2"/>
    <p:sldMasterId id="2147483724" r:id="rId3"/>
    <p:sldMasterId id="2147483729" r:id="rId4"/>
    <p:sldMasterId id="2147483730" r:id="rId5"/>
    <p:sldMasterId id="2147483732" r:id="rId6"/>
  </p:sldMasterIdLst>
  <p:notesMasterIdLst>
    <p:notesMasterId r:id="rId27"/>
  </p:notesMasterIdLst>
  <p:sldIdLst>
    <p:sldId id="256" r:id="rId7"/>
    <p:sldId id="257" r:id="rId8"/>
    <p:sldId id="258" r:id="rId9"/>
    <p:sldId id="261" r:id="rId10"/>
    <p:sldId id="259" r:id="rId11"/>
    <p:sldId id="262" r:id="rId12"/>
    <p:sldId id="263" r:id="rId13"/>
    <p:sldId id="277"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Lst>
  <p:sldSz cx="9144000" cy="6858000" type="screen4x3"/>
  <p:notesSz cx="6858000" cy="9144000"/>
  <p:defaultTextStyle>
    <a:defPPr>
      <a:defRPr lang="ru-RU"/>
    </a:defPPr>
    <a:lvl1pPr algn="l" rtl="0" fontAlgn="base">
      <a:spcBef>
        <a:spcPct val="0"/>
      </a:spcBef>
      <a:spcAft>
        <a:spcPct val="0"/>
      </a:spcAft>
      <a:defRPr b="1" kern="1200">
        <a:solidFill>
          <a:schemeClr val="tx1"/>
        </a:solidFill>
        <a:latin typeface="Arial" charset="0"/>
        <a:ea typeface="+mn-ea"/>
        <a:cs typeface="+mn-cs"/>
      </a:defRPr>
    </a:lvl1pPr>
    <a:lvl2pPr marL="457200" algn="l" rtl="0" fontAlgn="base">
      <a:spcBef>
        <a:spcPct val="0"/>
      </a:spcBef>
      <a:spcAft>
        <a:spcPct val="0"/>
      </a:spcAft>
      <a:defRPr b="1" kern="1200">
        <a:solidFill>
          <a:schemeClr val="tx1"/>
        </a:solidFill>
        <a:latin typeface="Arial" charset="0"/>
        <a:ea typeface="+mn-ea"/>
        <a:cs typeface="+mn-cs"/>
      </a:defRPr>
    </a:lvl2pPr>
    <a:lvl3pPr marL="914400" algn="l" rtl="0" fontAlgn="base">
      <a:spcBef>
        <a:spcPct val="0"/>
      </a:spcBef>
      <a:spcAft>
        <a:spcPct val="0"/>
      </a:spcAft>
      <a:defRPr b="1" kern="1200">
        <a:solidFill>
          <a:schemeClr val="tx1"/>
        </a:solidFill>
        <a:latin typeface="Arial" charset="0"/>
        <a:ea typeface="+mn-ea"/>
        <a:cs typeface="+mn-cs"/>
      </a:defRPr>
    </a:lvl3pPr>
    <a:lvl4pPr marL="1371600" algn="l" rtl="0" fontAlgn="base">
      <a:spcBef>
        <a:spcPct val="0"/>
      </a:spcBef>
      <a:spcAft>
        <a:spcPct val="0"/>
      </a:spcAft>
      <a:defRPr b="1" kern="1200">
        <a:solidFill>
          <a:schemeClr val="tx1"/>
        </a:solidFill>
        <a:latin typeface="Arial" charset="0"/>
        <a:ea typeface="+mn-ea"/>
        <a:cs typeface="+mn-cs"/>
      </a:defRPr>
    </a:lvl4pPr>
    <a:lvl5pPr marL="1828800" algn="l" rtl="0" fontAlgn="base">
      <a:spcBef>
        <a:spcPct val="0"/>
      </a:spcBef>
      <a:spcAft>
        <a:spcPct val="0"/>
      </a:spcAft>
      <a:defRPr b="1" kern="1200">
        <a:solidFill>
          <a:schemeClr val="tx1"/>
        </a:solidFill>
        <a:latin typeface="Arial" charset="0"/>
        <a:ea typeface="+mn-ea"/>
        <a:cs typeface="+mn-cs"/>
      </a:defRPr>
    </a:lvl5pPr>
    <a:lvl6pPr marL="2286000" algn="l" defTabSz="914400" rtl="0" eaLnBrk="1" latinLnBrk="0" hangingPunct="1">
      <a:defRPr b="1" kern="1200">
        <a:solidFill>
          <a:schemeClr val="tx1"/>
        </a:solidFill>
        <a:latin typeface="Arial" charset="0"/>
        <a:ea typeface="+mn-ea"/>
        <a:cs typeface="+mn-cs"/>
      </a:defRPr>
    </a:lvl6pPr>
    <a:lvl7pPr marL="2743200" algn="l" defTabSz="914400" rtl="0" eaLnBrk="1" latinLnBrk="0" hangingPunct="1">
      <a:defRPr b="1" kern="1200">
        <a:solidFill>
          <a:schemeClr val="tx1"/>
        </a:solidFill>
        <a:latin typeface="Arial" charset="0"/>
        <a:ea typeface="+mn-ea"/>
        <a:cs typeface="+mn-cs"/>
      </a:defRPr>
    </a:lvl7pPr>
    <a:lvl8pPr marL="3200400" algn="l" defTabSz="914400" rtl="0" eaLnBrk="1" latinLnBrk="0" hangingPunct="1">
      <a:defRPr b="1" kern="1200">
        <a:solidFill>
          <a:schemeClr val="tx1"/>
        </a:solidFill>
        <a:latin typeface="Arial" charset="0"/>
        <a:ea typeface="+mn-ea"/>
        <a:cs typeface="+mn-cs"/>
      </a:defRPr>
    </a:lvl8pPr>
    <a:lvl9pPr marL="3657600" algn="l" defTabSz="914400" rtl="0" eaLnBrk="1" latinLnBrk="0" hangingPunct="1">
      <a:defRPr b="1"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DC04"/>
    <a:srgbClr val="0E0EF0"/>
    <a:srgbClr val="FF0000"/>
    <a:srgbClr val="03E4E9"/>
    <a:srgbClr val="10F2D7"/>
    <a:srgbClr val="FD4411"/>
    <a:srgbClr val="6600CC"/>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87" autoAdjust="0"/>
    <p:restoredTop sz="48701" autoAdjust="0"/>
  </p:normalViewPr>
  <p:slideViewPr>
    <p:cSldViewPr>
      <p:cViewPr varScale="1">
        <p:scale>
          <a:sx n="55" d="100"/>
          <a:sy n="55" d="100"/>
        </p:scale>
        <p:origin x="-2118" y="-96"/>
      </p:cViewPr>
      <p:guideLst>
        <p:guide orient="horz" pos="2160"/>
        <p:guide pos="2880"/>
      </p:guideLst>
    </p:cSldViewPr>
  </p:slideViewPr>
  <p:outlineViewPr>
    <p:cViewPr>
      <p:scale>
        <a:sx n="33" d="100"/>
        <a:sy n="33" d="100"/>
      </p:scale>
      <p:origin x="0" y="26298"/>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Місце для верхнього колонтитула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Місце для дати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150CDED-72C6-4E8D-A885-D7251F489CC0}" type="datetimeFigureOut">
              <a:rPr lang="uk-UA" smtClean="0"/>
              <a:t>12.01.2015</a:t>
            </a:fld>
            <a:endParaRPr lang="uk-UA"/>
          </a:p>
        </p:txBody>
      </p:sp>
      <p:sp>
        <p:nvSpPr>
          <p:cNvPr id="4" name="Місце для зображення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uk-UA"/>
          </a:p>
        </p:txBody>
      </p:sp>
      <p:sp>
        <p:nvSpPr>
          <p:cNvPr id="5" name="Місце для нотаток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uk-UA"/>
          </a:p>
        </p:txBody>
      </p:sp>
      <p:sp>
        <p:nvSpPr>
          <p:cNvPr id="6" name="Місце для нижнього колонтитула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7" name="Місце для номера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BC56CB-0EA1-4D23-ADB8-9961BD7FF9E5}" type="slidenum">
              <a:rPr lang="uk-UA" smtClean="0"/>
              <a:t>‹№›</a:t>
            </a:fld>
            <a:endParaRPr lang="uk-UA"/>
          </a:p>
        </p:txBody>
      </p:sp>
    </p:spTree>
    <p:extLst>
      <p:ext uri="{BB962C8B-B14F-4D97-AF65-F5344CB8AC3E}">
        <p14:creationId xmlns:p14="http://schemas.microsoft.com/office/powerpoint/2010/main" val="10306740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1600" dirty="0" smtClean="0">
                <a:solidFill>
                  <a:srgbClr val="FFFF66"/>
                </a:solidFill>
              </a:rPr>
              <a:t>МОУ СОШ №51</a:t>
            </a:r>
            <a:br>
              <a:rPr lang="ru-RU" sz="1600" dirty="0" smtClean="0">
                <a:solidFill>
                  <a:srgbClr val="FFFF66"/>
                </a:solidFill>
              </a:rPr>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t/>
            </a:r>
            <a:br>
              <a:rPr lang="ru-RU" sz="1600" dirty="0" smtClean="0"/>
            </a:br>
            <a:r>
              <a:rPr lang="ru-RU" sz="1600" dirty="0" smtClean="0">
                <a:solidFill>
                  <a:srgbClr val="FFFF66"/>
                </a:solidFill>
              </a:rPr>
              <a:t>Новосибирск, 2005</a:t>
            </a:r>
          </a:p>
          <a:p>
            <a:pPr>
              <a:lnSpc>
                <a:spcPct val="90000"/>
              </a:lnSpc>
            </a:pPr>
            <a:r>
              <a:rPr lang="ru-RU" dirty="0" smtClean="0">
                <a:solidFill>
                  <a:srgbClr val="FFFF66"/>
                </a:solidFill>
              </a:rPr>
              <a:t>Выполнили</a:t>
            </a:r>
            <a:r>
              <a:rPr lang="en-US" dirty="0" smtClean="0">
                <a:solidFill>
                  <a:srgbClr val="FFFF66"/>
                </a:solidFill>
              </a:rPr>
              <a:t>:</a:t>
            </a:r>
            <a:r>
              <a:rPr lang="ru-RU" dirty="0" smtClean="0">
                <a:solidFill>
                  <a:srgbClr val="FFFF66"/>
                </a:solidFill>
              </a:rPr>
              <a:t>ученицы 11 класса </a:t>
            </a:r>
            <a:r>
              <a:rPr lang="ru-RU" dirty="0" err="1" smtClean="0">
                <a:solidFill>
                  <a:srgbClr val="FFFF66"/>
                </a:solidFill>
              </a:rPr>
              <a:t>Северюхина</a:t>
            </a:r>
            <a:r>
              <a:rPr lang="ru-RU" dirty="0" smtClean="0">
                <a:solidFill>
                  <a:srgbClr val="FFFF66"/>
                </a:solidFill>
              </a:rPr>
              <a:t> </a:t>
            </a:r>
            <a:r>
              <a:rPr lang="ru-RU" dirty="0" err="1" smtClean="0">
                <a:solidFill>
                  <a:srgbClr val="FFFF66"/>
                </a:solidFill>
              </a:rPr>
              <a:t>О.и</a:t>
            </a:r>
            <a:r>
              <a:rPr lang="ru-RU" dirty="0" smtClean="0">
                <a:solidFill>
                  <a:srgbClr val="FFFF66"/>
                </a:solidFill>
              </a:rPr>
              <a:t> </a:t>
            </a:r>
            <a:r>
              <a:rPr lang="ru-RU" dirty="0" err="1" smtClean="0">
                <a:solidFill>
                  <a:srgbClr val="FFFF66"/>
                </a:solidFill>
              </a:rPr>
              <a:t>Петаева</a:t>
            </a:r>
            <a:r>
              <a:rPr lang="ru-RU" dirty="0" smtClean="0">
                <a:solidFill>
                  <a:srgbClr val="FFFF66"/>
                </a:solidFill>
              </a:rPr>
              <a:t> Н.</a:t>
            </a:r>
          </a:p>
          <a:p>
            <a:pPr>
              <a:lnSpc>
                <a:spcPct val="90000"/>
              </a:lnSpc>
            </a:pPr>
            <a:endParaRPr lang="ru-RU" dirty="0">
              <a:solidFill>
                <a:srgbClr val="FFFF66"/>
              </a:solidFill>
            </a:endParaRPr>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a:t>
            </a:fld>
            <a:endParaRPr lang="uk-UA"/>
          </a:p>
        </p:txBody>
      </p:sp>
    </p:spTree>
    <p:extLst>
      <p:ext uri="{BB962C8B-B14F-4D97-AF65-F5344CB8AC3E}">
        <p14:creationId xmlns:p14="http://schemas.microsoft.com/office/powerpoint/2010/main" val="87962288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800" b="1" i="1" dirty="0" smtClean="0">
                <a:solidFill>
                  <a:srgbClr val="FA2414"/>
                </a:solidFill>
                <a:latin typeface="Franklin Gothic Medium" pitchFamily="34" charset="0"/>
              </a:rPr>
              <a:t>Цена вопроса.</a:t>
            </a:r>
            <a:r>
              <a:rPr lang="ru-RU" sz="1800" b="1" i="1" dirty="0" smtClean="0"/>
              <a:t> </a:t>
            </a:r>
          </a:p>
          <a:p>
            <a:pPr>
              <a:buFontTx/>
              <a:buNone/>
            </a:pPr>
            <a:r>
              <a:rPr lang="ru-RU" sz="1050" dirty="0" smtClean="0"/>
              <a:t>  </a:t>
            </a:r>
            <a:r>
              <a:rPr lang="ru-RU" sz="1200" b="1" dirty="0" smtClean="0">
                <a:solidFill>
                  <a:srgbClr val="FA2414"/>
                </a:solidFill>
              </a:rPr>
              <a:t>Спустя 1,5 месяца после 1-ого полёта человека в космос, осуществлённого в СССР 12 апреля 1961 г., в США произошло беспрецедентное событие – президент страны вторично в течение года выступил с обращением к конгрессу. Суть его заключалась в том, что «главной задачей Америки должна стать отправка человека на Луну». Выступлению Кеннеди предшествовали 3,5 г. Триумфальных успехов Советского Союза в космосе, и в частности полёты автоматических станций к Луне. Поэтому необходимо было взять реванш… Около 20 полётов к Луне американских  автоматических станций по программам «</a:t>
            </a:r>
            <a:r>
              <a:rPr lang="ru-RU" sz="1200" b="1" dirty="0" err="1" smtClean="0">
                <a:solidFill>
                  <a:srgbClr val="FA2414"/>
                </a:solidFill>
              </a:rPr>
              <a:t>Сервейер</a:t>
            </a:r>
            <a:r>
              <a:rPr lang="ru-RU" sz="1200" b="1" dirty="0" smtClean="0">
                <a:solidFill>
                  <a:srgbClr val="FA2414"/>
                </a:solidFill>
              </a:rPr>
              <a:t>», «Рейнджер» были строго подчинены подготовке к высадке человека на Луну. Америка сосредоточилась на программе высадки человека на Луну и организовала целенаправленное проведение всего комплекса работ, необходимых для достижения цели. В СССР работы велись по 2-м самостоятельным программам – облёт луны и посадка на неё. Неожиданная смерть в начале 1966г. Академика С.П. Королёва, возглавившего большую часть этих работ, привела лишь к усилению конкуренции, что никак не способствовало быстрейшему достижению конечной цели. В соответствии с возможностями отечественной техники планировалось отправить в полёт 2-ух космонавтов, из которых только 1 должен был высадится на Луну. Причём посадочный модуль был таким маленьким, что космонавт во время наиболее сложного этапа полёта – прилунения – должен был управлять им практически стоя. Помимо этого, посадка на Луну и взлёт с неё осуществлялись одним и тем же двигателем, что было более рискованно, чем у США, где использовались два двигателя. Тем не менее работы по осуществлению как советской, так и американской Лунных программ шли своим чередом, однако одной из них суждено было закончится триумфом, а другой – крахом.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10</a:t>
            </a:fld>
            <a:endParaRPr lang="uk-UA"/>
          </a:p>
        </p:txBody>
      </p:sp>
    </p:spTree>
    <p:extLst>
      <p:ext uri="{BB962C8B-B14F-4D97-AF65-F5344CB8AC3E}">
        <p14:creationId xmlns:p14="http://schemas.microsoft.com/office/powerpoint/2010/main" val="3491574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b="1" i="1" dirty="0" smtClean="0">
                <a:solidFill>
                  <a:srgbClr val="A0F0F8"/>
                </a:solidFill>
              </a:rPr>
              <a:t>Предвидение.</a:t>
            </a:r>
          </a:p>
          <a:p>
            <a:pPr>
              <a:lnSpc>
                <a:spcPct val="80000"/>
              </a:lnSpc>
              <a:buFontTx/>
              <a:buNone/>
            </a:pPr>
            <a:r>
              <a:rPr lang="ru-RU" sz="1100" dirty="0" smtClean="0"/>
              <a:t>   </a:t>
            </a:r>
            <a:r>
              <a:rPr lang="ru-RU" sz="1200" dirty="0" smtClean="0"/>
              <a:t>В романе «С Земли на Луну» франц. писатель Жюль Верн так описал первый полёт людей вокруг нашего спутника. Они путешествовали внутри гигантского снаряда, которым вертикально в небо выстрелила громадная пушка, чугунный ствол которой длиной 900 футов (270м) размещался под поверхностью Земли. Автор привёл описание многочисленных подробностей полёта задолго до того, как были заложены научные основы космических перелётов. Когда в 1865 г. роман вышел в свет, будущему основоположнику теории межпланетных сообщений </a:t>
            </a:r>
            <a:r>
              <a:rPr lang="ru-RU" sz="1200" dirty="0" err="1" smtClean="0"/>
              <a:t>К.Э.Цоилковскому</a:t>
            </a:r>
            <a:r>
              <a:rPr lang="ru-RU" sz="1200" dirty="0" smtClean="0"/>
              <a:t> было всего 8 лет. «С Земли на Луну» - не просто фантастика, а фантастика действительно научная, граничащая с реальностью, причём с реальностью, ставшей таковой лишь спустя 103 года после выхода книги. Первый пилотируемый корабль, облетевший вокруг Луны, был запущен в США – как в романе, так и в действительности. Пушка, из которой был выпущен «лунный» снаряд, называлась </a:t>
            </a:r>
            <a:r>
              <a:rPr lang="ru-RU" sz="1200" dirty="0" err="1" smtClean="0"/>
              <a:t>колумбиадой</a:t>
            </a:r>
            <a:r>
              <a:rPr lang="ru-RU" sz="1200" dirty="0" smtClean="0"/>
              <a:t>, командный модуль корабля «Аполлон-11» носил имя «Колумбия». Экипаж фантастического снаряда состоял из 3 человек, столько же было в составе экипажей кораблей «Аполлон». Старт космического снаряда в романе состоялся вечером 1 декабря, а  возвращение на Землю – вечером 11 декабря, при этом полёт длится 10 суток. В жизни старт первой экспедиции, облетевшей вокруг Луны, также состоялся в декабре, но полёт длился 6 суток. Снаряд у Жюля Верна приводнился 11 декабря, но был подобран кораблём лишь 29, что почти совпадает с датой приводнения «Аполлона-8» - 27 декабря. Возвращаясь на Землю, как фантастический, так и реальные корабли совершали посадку на воду в северной половине тихого океана. Извлечение кабины с экипажем из воды и в романе, и в жизни выполняли корабли </a:t>
            </a:r>
            <a:r>
              <a:rPr lang="ru-RU" sz="1200" dirty="0" err="1" smtClean="0"/>
              <a:t>Военно</a:t>
            </a:r>
            <a:r>
              <a:rPr lang="ru-RU" sz="1200" dirty="0" smtClean="0"/>
              <a:t> – морских сил США.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11</a:t>
            </a:fld>
            <a:endParaRPr lang="uk-UA"/>
          </a:p>
        </p:txBody>
      </p:sp>
    </p:spTree>
    <p:extLst>
      <p:ext uri="{BB962C8B-B14F-4D97-AF65-F5344CB8AC3E}">
        <p14:creationId xmlns:p14="http://schemas.microsoft.com/office/powerpoint/2010/main" val="41749438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4400" b="1" i="1" dirty="0" smtClean="0">
                <a:solidFill>
                  <a:srgbClr val="FFFF00"/>
                </a:solidFill>
                <a:latin typeface="Cataneo BT" pitchFamily="66" charset="0"/>
              </a:rPr>
              <a:t>Гигантский скачок.</a:t>
            </a:r>
          </a:p>
          <a:p>
            <a:pPr>
              <a:lnSpc>
                <a:spcPct val="80000"/>
              </a:lnSpc>
              <a:buFontTx/>
              <a:buNone/>
            </a:pPr>
            <a:r>
              <a:rPr lang="ru-RU" sz="500" dirty="0" smtClean="0"/>
              <a:t>   </a:t>
            </a:r>
            <a:r>
              <a:rPr lang="ru-RU" sz="1050" b="1" dirty="0" smtClean="0">
                <a:solidFill>
                  <a:srgbClr val="FFFF00"/>
                </a:solidFill>
              </a:rPr>
              <a:t>   </a:t>
            </a:r>
            <a:r>
              <a:rPr lang="ru-RU" sz="1200" b="1" dirty="0" smtClean="0">
                <a:solidFill>
                  <a:srgbClr val="FFFF00"/>
                </a:solidFill>
              </a:rPr>
              <a:t>С чего же началась работа первой американской экспедиции на лунной поверхности? Астронавты сделали множество снимков лунной поверхности крупным планом, фотографируя каждый камень, прежде чем взять его в качестве образца. Совершая небольшую прогулку в пределах 30 м от точки посадки, астронавты собрали в тефлоновые мешочки 22 кг образцов лунных камней и грунта. Носить такой груз им было не трудно, поскольку сила тяжести на Луне в 6 раз меньше земной и образцы весили не более 3,5 кг. На лунной поверхности были размещены полотнище алюминиевой фольги для улавливания частиц солнечного ветра, лазерный отражатель для измерения расстояния от Земли до Луны с высокой точностью и сейсмометр для регистрации </a:t>
            </a:r>
            <a:r>
              <a:rPr lang="ru-RU" sz="1200" b="1" dirty="0" err="1" smtClean="0">
                <a:solidFill>
                  <a:srgbClr val="FFFF00"/>
                </a:solidFill>
              </a:rPr>
              <a:t>лунотрясений</a:t>
            </a:r>
            <a:r>
              <a:rPr lang="ru-RU" sz="1200" b="1" dirty="0" smtClean="0">
                <a:solidFill>
                  <a:srgbClr val="FFFF00"/>
                </a:solidFill>
              </a:rPr>
              <a:t>. Завершив программу работ на Луне, астронавты возвратились на корабль и стартовали на окололунную орбиту, оставив на Луне посадочную ступень. После стыковки с ожидавшим их на орбите основным кораблём они отправились в 3-ёхдневный обратный путь домой на Землю.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12</a:t>
            </a:fld>
            <a:endParaRPr lang="uk-UA"/>
          </a:p>
        </p:txBody>
      </p:sp>
    </p:spTree>
    <p:extLst>
      <p:ext uri="{BB962C8B-B14F-4D97-AF65-F5344CB8AC3E}">
        <p14:creationId xmlns:p14="http://schemas.microsoft.com/office/powerpoint/2010/main" val="35254493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200" b="1" i="1" dirty="0" smtClean="0">
                <a:solidFill>
                  <a:schemeClr val="accent1"/>
                </a:solidFill>
                <a:latin typeface="Batang" pitchFamily="18" charset="-127"/>
              </a:rPr>
              <a:t>О чём поведал лунный грунт</a:t>
            </a:r>
            <a:r>
              <a:rPr lang="ru-RU" sz="2400" b="1" i="1" dirty="0" smtClean="0">
                <a:solidFill>
                  <a:schemeClr val="bg1"/>
                </a:solidFill>
                <a:latin typeface="Batang" pitchFamily="18" charset="-127"/>
              </a:rPr>
              <a:t>.</a:t>
            </a:r>
            <a:r>
              <a:rPr lang="ru-RU" sz="3600" dirty="0" smtClean="0"/>
              <a:t> </a:t>
            </a:r>
          </a:p>
          <a:p>
            <a:pPr>
              <a:lnSpc>
                <a:spcPct val="80000"/>
              </a:lnSpc>
              <a:buFontTx/>
              <a:buNone/>
            </a:pPr>
            <a:r>
              <a:rPr lang="ru-RU" sz="700" dirty="0" smtClean="0"/>
              <a:t>   </a:t>
            </a:r>
            <a:r>
              <a:rPr lang="ru-RU" sz="1200" b="1" dirty="0" smtClean="0">
                <a:solidFill>
                  <a:schemeClr val="accent1"/>
                </a:solidFill>
              </a:rPr>
              <a:t>Образцы грунта и горных пород Луны довольно чётко разделяются на две крупные группы – морскую и материковую. Морские породы представляют собой железистые базальты, сходные с теми, которые слагают дно океанов на Земле. Материковые – состоят из материала, обогащенного соединениями алюминия, кальция и магния, раздробленного метеоритными ударами и сцементированного в единую массу. Они являются результатом ударно- взрывной переработки древней лунной коры на самых ранних этапах её геологического развития и не имеют аналогов среди земных пород. Изучение образцов из разных весьма удалённых друг от друга районов позволило обнаружить ряд важных геохимических особенностей, резко отличающих их как от земных, так и от метеоритных пород. Прежде всего это отсутствие в лунных образцах воды и других летучих компонентов. Поэтому на Луне в десятки раз меньше разновидностей минералов, чем на Земле. Практически отсутствуют минералы, содержащие воду, а также </a:t>
            </a:r>
            <a:r>
              <a:rPr lang="ru-RU" sz="1200" b="1" dirty="0" err="1" smtClean="0">
                <a:solidFill>
                  <a:schemeClr val="accent1"/>
                </a:solidFill>
              </a:rPr>
              <a:t>сильноокисленные</a:t>
            </a:r>
            <a:r>
              <a:rPr lang="ru-RU" sz="1200" b="1" dirty="0" smtClean="0">
                <a:solidFill>
                  <a:schemeClr val="accent1"/>
                </a:solidFill>
              </a:rPr>
              <a:t> элементы, поскольку содержание кислорода в лунных магмах было очень низким. Породы Луны богаты химическими элементами, образующими тугоплавкие и труднолетучие соединения</a:t>
            </a:r>
            <a:r>
              <a:rPr lang="en-US" sz="1200" b="1" dirty="0" smtClean="0">
                <a:solidFill>
                  <a:schemeClr val="accent1"/>
                </a:solidFill>
              </a:rPr>
              <a:t>: </a:t>
            </a:r>
            <a:r>
              <a:rPr lang="ru-RU" sz="1200" b="1" dirty="0" smtClean="0">
                <a:solidFill>
                  <a:schemeClr val="accent1"/>
                </a:solidFill>
              </a:rPr>
              <a:t>кальцием, алюминием, цирконием. Такие характеристики пород типичны для небесных тел промежуточного размера (меньше Земли, но больше астероидов), которые имели период магматического развития недр, но не смогли из-за своего небольшого размера удержать выделившиеся при этом летучие компоненты, ушедшие в космическое пространство.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13</a:t>
            </a:fld>
            <a:endParaRPr lang="uk-UA"/>
          </a:p>
        </p:txBody>
      </p:sp>
    </p:spTree>
    <p:extLst>
      <p:ext uri="{BB962C8B-B14F-4D97-AF65-F5344CB8AC3E}">
        <p14:creationId xmlns:p14="http://schemas.microsoft.com/office/powerpoint/2010/main" val="3693947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4000" b="1" i="1" dirty="0" smtClean="0"/>
              <a:t>Чёрная полоса.</a:t>
            </a:r>
          </a:p>
          <a:p>
            <a:pPr>
              <a:lnSpc>
                <a:spcPct val="80000"/>
              </a:lnSpc>
              <a:buFont typeface="Wingdings" pitchFamily="2" charset="2"/>
              <a:buNone/>
            </a:pPr>
            <a:r>
              <a:rPr lang="ru-RU" sz="1100" dirty="0" smtClean="0"/>
              <a:t>   </a:t>
            </a:r>
            <a:endParaRPr lang="ru-RU" sz="800" dirty="0" smtClean="0"/>
          </a:p>
          <a:p>
            <a:pPr>
              <a:lnSpc>
                <a:spcPct val="80000"/>
              </a:lnSpc>
              <a:buFont typeface="Wingdings" pitchFamily="2" charset="2"/>
              <a:buNone/>
            </a:pPr>
            <a:r>
              <a:rPr lang="ru-RU" sz="800" dirty="0" smtClean="0"/>
              <a:t>       </a:t>
            </a:r>
          </a:p>
          <a:p>
            <a:pPr>
              <a:lnSpc>
                <a:spcPct val="80000"/>
              </a:lnSpc>
              <a:buFont typeface="Wingdings" pitchFamily="2" charset="2"/>
              <a:buNone/>
            </a:pPr>
            <a:r>
              <a:rPr lang="ru-RU" sz="600" dirty="0" smtClean="0"/>
              <a:t>	 </a:t>
            </a:r>
            <a:r>
              <a:rPr lang="ru-RU" sz="1200" b="1" dirty="0" smtClean="0"/>
              <a:t>При подготовке полёта на Луну американцы вложили 2/3 всех отпущенных на ракету «Сатурн-5» средств в создание наземных испытательных средств для неё. У Англии ни денег, ни времени на полный цикл стендовых испытаний лунной ракеты Н-1 не было, поэтому её решили испытывать сразу в «боевых» условиях. По своим размерам ракета Н-1 была практически такой же, как и американский «Сатурн-5». Вместе с лунными орбитальным и посадочным кораблями Н-1 представляла собой гигантское сооружение массой 2 800 т, диаметром у основания 17м и высотой 105 м. первый пуск весной 1969г. завершился падением ракеты в 50 км от космодрома. Во время 2-го испытательного старта в июле 1969г. взорвался и загорелся один из двигателей, из-за чего через 18 секунд после пуска автоматика отключила остальные 29. в результате ракета наклонившись на 45 градусов, рухнула с высоты 200 м прямо на стартовый комплекс и практически уничтожила его. Это стало финалом лунной гонки, поскольку американцы высадились на Луну уже через 2 недели. На восстановление разрушенной площадки ушло 2 года. Третий запуск состоялся летом 1971 г. К этому времени советские лунные экипажи уже были расформированы. Чтобы снова не разрушить стартовый комплекс, ракету сразу же после отрыва от Земли решили увести в сторону двигателями горизонтальной тяги, в результате чего она стала вращаться вокруг вертикальной оси, разваливаясь на части, поэтому её пришлось подорвать. Последний 4-ый запуск был произведён в ноябре 1972г. Цель полёта снова изменили- планировали вывести корабль без экипажа на орбиту искусственного спутника Луны. Но и он не удался. 5-ый полёт был отменён в связи с решением закрыть Лунную программу и сосредоточиться на полётах вокруг Земли на орбитальных станциях «Салют».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14</a:t>
            </a:fld>
            <a:endParaRPr lang="uk-UA"/>
          </a:p>
        </p:txBody>
      </p:sp>
    </p:spTree>
    <p:extLst>
      <p:ext uri="{BB962C8B-B14F-4D97-AF65-F5344CB8AC3E}">
        <p14:creationId xmlns:p14="http://schemas.microsoft.com/office/powerpoint/2010/main" val="2732759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4000" b="1" i="1" dirty="0" smtClean="0">
                <a:solidFill>
                  <a:srgbClr val="00FF00"/>
                </a:solidFill>
                <a:latin typeface="Comic Sans MS" pitchFamily="66" charset="0"/>
              </a:rPr>
              <a:t>Море кризисов.</a:t>
            </a:r>
            <a:r>
              <a:rPr lang="ru-RU" sz="2800" dirty="0" smtClean="0"/>
              <a:t> </a:t>
            </a:r>
          </a:p>
          <a:p>
            <a:pPr>
              <a:lnSpc>
                <a:spcPct val="80000"/>
              </a:lnSpc>
              <a:buFontTx/>
              <a:buNone/>
            </a:pPr>
            <a:r>
              <a:rPr lang="ru-RU" sz="100" dirty="0" smtClean="0"/>
              <a:t>    </a:t>
            </a:r>
            <a:r>
              <a:rPr lang="ru-RU" sz="1200" b="1" dirty="0" smtClean="0">
                <a:solidFill>
                  <a:srgbClr val="04DC04"/>
                </a:solidFill>
              </a:rPr>
              <a:t>Надо сказать, что полёт «Аполлона-11» заставил американцев изрядно понервничать,  и виной тому была советская автоматическая станция «Луна-15». США 8 лет готовили высадку человека на Луну, тщательно отрабатывая все этапы полёта. И вот, за 3 дня до старта «Аполлона-11» совершенно неожиданно СССР запустил к Луне автоматическую станцию, о программе полёта которой не сообщалось ничего, кроме стандартной фразы «для проведения дальнейших исследований Луны и окололунного пространства». Когда корабль с астронавтами приближался к Луне, то по окололунной орбите уже двигалась загадочная станция, цели которой были совершенно неизвестны. В итоге американские астронавты благополучно прилунились и вышли на поверхность. День триумфа американской программы стал днём траура для советской – в тот же день «Луна-15» разбилась во время посадки на Луну. Было очевидно, что в развернувшемся соперничестве СССР пытался привезти лунный грунт раньше или по крайней мере одновременно с американцами. И хотя взятие автоматической станцией на фоне пилотируемого корабля американцев не выглядело бы столь эффектно, оно в какой-то степени могло поддержать престиж СССР как крупнейшей державы. Однако этим планам не суждено было сбыться – советская Лунная программа в отличие от американской развивалась рывками, от учёных и конструкторов постоянно перегнать США, причём любой ценой. Впоследствии преемник </a:t>
            </a:r>
            <a:r>
              <a:rPr lang="ru-RU" sz="1200" b="1" dirty="0" err="1" smtClean="0">
                <a:solidFill>
                  <a:srgbClr val="04DC04"/>
                </a:solidFill>
              </a:rPr>
              <a:t>С.П.Королёва</a:t>
            </a:r>
            <a:r>
              <a:rPr lang="ru-RU" sz="1200" b="1" dirty="0" smtClean="0">
                <a:solidFill>
                  <a:srgbClr val="04DC04"/>
                </a:solidFill>
              </a:rPr>
              <a:t>, главный конструктор </a:t>
            </a:r>
            <a:r>
              <a:rPr lang="ru-RU" sz="1200" b="1" dirty="0" err="1" smtClean="0">
                <a:solidFill>
                  <a:srgbClr val="04DC04"/>
                </a:solidFill>
              </a:rPr>
              <a:t>В.П.Мишин</a:t>
            </a:r>
            <a:r>
              <a:rPr lang="ru-RU" sz="1200" b="1" dirty="0" smtClean="0">
                <a:solidFill>
                  <a:srgbClr val="04DC04"/>
                </a:solidFill>
              </a:rPr>
              <a:t>, говорил, что спокойно работать им просто не давали.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15</a:t>
            </a:fld>
            <a:endParaRPr lang="uk-UA"/>
          </a:p>
        </p:txBody>
      </p:sp>
    </p:spTree>
    <p:extLst>
      <p:ext uri="{BB962C8B-B14F-4D97-AF65-F5344CB8AC3E}">
        <p14:creationId xmlns:p14="http://schemas.microsoft.com/office/powerpoint/2010/main" val="4367687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200" dirty="0" smtClean="0">
                <a:solidFill>
                  <a:srgbClr val="10F2D7"/>
                </a:solidFill>
              </a:rPr>
              <a:t>Двойник Луны.</a:t>
            </a:r>
          </a:p>
          <a:p>
            <a:pPr>
              <a:buFontTx/>
              <a:buNone/>
            </a:pPr>
            <a:r>
              <a:rPr lang="ru-RU" sz="1050" dirty="0" smtClean="0"/>
              <a:t>    </a:t>
            </a:r>
            <a:r>
              <a:rPr lang="ru-RU" sz="1200" b="1" dirty="0" smtClean="0">
                <a:solidFill>
                  <a:srgbClr val="10F2D7"/>
                </a:solidFill>
              </a:rPr>
              <a:t>В 1974г. американский космический аппарат «Маринер-10» пролетел вблизи Меркурия и передал на Землю изображения его поверхности. Астрономы были поражены</a:t>
            </a:r>
            <a:r>
              <a:rPr lang="en-US" sz="1200" b="1" dirty="0" smtClean="0">
                <a:solidFill>
                  <a:srgbClr val="10F2D7"/>
                </a:solidFill>
              </a:rPr>
              <a:t>:</a:t>
            </a:r>
            <a:r>
              <a:rPr lang="ru-RU" sz="1200" b="1" dirty="0" smtClean="0">
                <a:solidFill>
                  <a:srgbClr val="10F2D7"/>
                </a:solidFill>
              </a:rPr>
              <a:t> перед ними предстала вторая Луна! Такая же поверхность, испещрённая множеством кратеров, причём некоторые из них, как на Луне, обладали системами светлых лучей. Вот только тёмных пятен, подобных лунным морям, на Меркурии оказалось заметно меньше. Незадолго до этого открытие кратеров на спутниках Марса Фобосе и </a:t>
            </a:r>
            <a:r>
              <a:rPr lang="ru-RU" sz="1200" b="1" dirty="0" err="1" smtClean="0">
                <a:solidFill>
                  <a:srgbClr val="10F2D7"/>
                </a:solidFill>
              </a:rPr>
              <a:t>Деймосе</a:t>
            </a:r>
            <a:r>
              <a:rPr lang="ru-RU" sz="1200" b="1" dirty="0" smtClean="0">
                <a:solidFill>
                  <a:srgbClr val="10F2D7"/>
                </a:solidFill>
              </a:rPr>
              <a:t> позволило окончательно установить их ударно-метеоритную природу на всех телах, лишённых атмосферы (Луна, Меркурий, Фобос, </a:t>
            </a:r>
            <a:r>
              <a:rPr lang="ru-RU" sz="1200" b="1" dirty="0" err="1" smtClean="0">
                <a:solidFill>
                  <a:srgbClr val="10F2D7"/>
                </a:solidFill>
              </a:rPr>
              <a:t>Деймос</a:t>
            </a:r>
            <a:r>
              <a:rPr lang="ru-RU" sz="1200" b="1" dirty="0" smtClean="0">
                <a:solidFill>
                  <a:srgbClr val="10F2D7"/>
                </a:solidFill>
              </a:rPr>
              <a:t>) или имеющих очень разрежённую атмосферу (Марс). Впрочем, метеоритные кратеры есть и на Земле. Позже они были обнаружены на поверхностях спутников планет-гигантов и даже на астероидах. Наличие ударных кратеров на всех этих телах теоретически было предсказано ещё в 1947г. советскими астрономами В.В. </a:t>
            </a:r>
            <a:r>
              <a:rPr lang="ru-RU" sz="1200" b="1" dirty="0" err="1" smtClean="0">
                <a:solidFill>
                  <a:srgbClr val="10F2D7"/>
                </a:solidFill>
              </a:rPr>
              <a:t>Федынским</a:t>
            </a:r>
            <a:r>
              <a:rPr lang="ru-RU" sz="1200" b="1" dirty="0" smtClean="0">
                <a:solidFill>
                  <a:srgbClr val="10F2D7"/>
                </a:solidFill>
              </a:rPr>
              <a:t> и К.П. Станюковичем.</a:t>
            </a:r>
            <a:r>
              <a:rPr lang="ru-RU" sz="1200" b="1" dirty="0" smtClean="0">
                <a:solidFill>
                  <a:srgbClr val="0E0EF0"/>
                </a:solidFill>
              </a:rPr>
              <a:t>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16</a:t>
            </a:fld>
            <a:endParaRPr lang="uk-UA"/>
          </a:p>
        </p:txBody>
      </p:sp>
    </p:spTree>
    <p:extLst>
      <p:ext uri="{BB962C8B-B14F-4D97-AF65-F5344CB8AC3E}">
        <p14:creationId xmlns:p14="http://schemas.microsoft.com/office/powerpoint/2010/main" val="389733920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b="1" dirty="0" smtClean="0">
                <a:solidFill>
                  <a:srgbClr val="04DC04"/>
                </a:solidFill>
              </a:rPr>
              <a:t>Мало – не плохо.</a:t>
            </a:r>
            <a:r>
              <a:rPr lang="ru-RU" dirty="0" smtClean="0"/>
              <a:t> </a:t>
            </a:r>
          </a:p>
          <a:p>
            <a:pPr>
              <a:buFontTx/>
              <a:buNone/>
            </a:pPr>
            <a:r>
              <a:rPr lang="ru-RU" sz="1800" dirty="0" smtClean="0"/>
              <a:t>     </a:t>
            </a:r>
            <a:r>
              <a:rPr lang="ru-RU" sz="1200" b="1" dirty="0" smtClean="0">
                <a:solidFill>
                  <a:srgbClr val="00FF00"/>
                </a:solidFill>
              </a:rPr>
              <a:t>Привезти лунный грунт с Луны СССР удалось лишь в сентябре 1970-го, спустя год с небольшим после полёта американцев. Для взятия образца автоматическим путём понадобилось сконструировать специальное буровое устройство, позволявшее получить пробы как монолитной породы, так и рыхлого лунного грунта. Глубина бурения составляла 35см. Маленькая ракета с вложенным в неё буром, внутри которого был лунный грунт, стартовала с Луны, используя в качестве «космодрома» свою же посадочную платформу. Извлечение капсулы с буровым устройством из возвращаемого аппарата происходило там, где была сконструирована и построена станция «Луна-16» - на заводе им. С.А. Лавочкина. В лаборатории, в специальной герметичной камере, заполненной азотом, капсула была вскрыта и грунт помещён на лоток из </a:t>
            </a:r>
            <a:r>
              <a:rPr lang="ru-RU" sz="1200" b="1" dirty="0" err="1" smtClean="0">
                <a:solidFill>
                  <a:srgbClr val="00FF00"/>
                </a:solidFill>
              </a:rPr>
              <a:t>нержавеющёй</a:t>
            </a:r>
            <a:r>
              <a:rPr lang="ru-RU" sz="1200" b="1" dirty="0" smtClean="0">
                <a:solidFill>
                  <a:srgbClr val="00FF00"/>
                </a:solidFill>
              </a:rPr>
              <a:t> стали, откуда затем брались пробы для исследований. Впоследствии, советские автоматические станции ещё дважды привозили на Землю образцы грунта с Луны, доведя их общее количество до 300г. Районы их сбора были также сильно удалены от места высадки «Аполлонов», поэтому полученные образцы были очень интересны, поскольку давали информацию о составе горных пород в Море Изобилия, Море Кризисов и на материке между ними.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17</a:t>
            </a:fld>
            <a:endParaRPr lang="uk-UA"/>
          </a:p>
        </p:txBody>
      </p:sp>
    </p:spTree>
    <p:extLst>
      <p:ext uri="{BB962C8B-B14F-4D97-AF65-F5344CB8AC3E}">
        <p14:creationId xmlns:p14="http://schemas.microsoft.com/office/powerpoint/2010/main" val="34411722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600" b="1" i="1" dirty="0" smtClean="0">
                <a:solidFill>
                  <a:schemeClr val="accent1"/>
                </a:solidFill>
                <a:latin typeface="Franklin Gothic Medium" pitchFamily="34" charset="0"/>
              </a:rPr>
              <a:t>Лунные странники.</a:t>
            </a:r>
          </a:p>
          <a:p>
            <a:pPr>
              <a:buFontTx/>
              <a:buNone/>
            </a:pPr>
            <a:r>
              <a:rPr lang="ru-RU" sz="1200" dirty="0" smtClean="0">
                <a:solidFill>
                  <a:schemeClr val="accent1"/>
                </a:solidFill>
              </a:rPr>
              <a:t>Временем успеха советской программы полётов автоматических станций на Луну стал 1970год. 2 месяца спустя после доставки образца грунта на Луну опустилась «Луна-17», с посадочной платформы которой на поверхность съехал первый в мире движущийся аппарат для работы на инопланетной поверхности – «Луноход-1». Этот аппарат был спроектирован и построен на заводе им. </a:t>
            </a:r>
            <a:r>
              <a:rPr lang="ru-RU" sz="1200" dirty="0" err="1" smtClean="0">
                <a:solidFill>
                  <a:schemeClr val="accent1"/>
                </a:solidFill>
              </a:rPr>
              <a:t>С.А.Лавочкина</a:t>
            </a:r>
            <a:r>
              <a:rPr lang="ru-RU" sz="1200" dirty="0" smtClean="0">
                <a:solidFill>
                  <a:schemeClr val="accent1"/>
                </a:solidFill>
              </a:rPr>
              <a:t>. «Луноход-1» проработал 10 месяцев, или 11 лунных дней. Он прошёл 10,5 км и выполнил исследования грунта более чем в 500 точках. «Луноход-2» был высажен на восточной гористой местности лунного материка. Он передвигался гораздо быстрее своего старшего брата и был оборудован более скоростной ТВ-камерой. За 4 месяца он проехал 37 км, но его дальнейшей работе помешал перегрев аппаратуры, размещённой внутри корпуса. Случилось это из-за того, что исследователи решили въехать прямо внутрь свежего, окружённого полем  камней лунного кратера. Грунт внутри кратера оказался очень рыхлым, и луноход буксовал, пока задним ходом не выбрался на поверхность. При этом откинутая назад крышка с солнечной батареей зачерпнула немного грунта. Впоследствии при закрытии крышки на ночь для сохранения тепла внутри аппарата этот грунт попал  на верхнюю поверхность лунохода и стал теплоизолятором, что во время лунного дня привело к перегреву аппаратуры и выходу её из строя.     </a:t>
            </a:r>
            <a:endParaRPr lang="ru-RU" sz="1200" dirty="0">
              <a:solidFill>
                <a:schemeClr val="accent1"/>
              </a:solidFill>
            </a:endParaRPr>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18</a:t>
            </a:fld>
            <a:endParaRPr lang="uk-UA"/>
          </a:p>
        </p:txBody>
      </p:sp>
    </p:spTree>
    <p:extLst>
      <p:ext uri="{BB962C8B-B14F-4D97-AF65-F5344CB8AC3E}">
        <p14:creationId xmlns:p14="http://schemas.microsoft.com/office/powerpoint/2010/main" val="36121213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400" b="1" i="1" dirty="0" smtClean="0">
                <a:solidFill>
                  <a:srgbClr val="03E4E9"/>
                </a:solidFill>
              </a:rPr>
              <a:t>«Быстрее, лучше, дешевле».</a:t>
            </a:r>
            <a:r>
              <a:rPr lang="ru-RU" sz="1800" dirty="0" smtClean="0"/>
              <a:t> </a:t>
            </a:r>
          </a:p>
          <a:p>
            <a:pPr>
              <a:lnSpc>
                <a:spcPct val="90000"/>
              </a:lnSpc>
            </a:pPr>
            <a:r>
              <a:rPr lang="ru-RU" sz="1200" dirty="0" smtClean="0">
                <a:solidFill>
                  <a:srgbClr val="03E4E9"/>
                </a:solidFill>
              </a:rPr>
              <a:t>Под таким лозунгом в середине 1990-х </a:t>
            </a:r>
            <a:r>
              <a:rPr lang="en-US" sz="1200" dirty="0" smtClean="0">
                <a:solidFill>
                  <a:srgbClr val="03E4E9"/>
                </a:solidFill>
              </a:rPr>
              <a:t>NASA</a:t>
            </a:r>
            <a:r>
              <a:rPr lang="ru-RU" sz="1200" dirty="0" smtClean="0">
                <a:solidFill>
                  <a:srgbClr val="03E4E9"/>
                </a:solidFill>
              </a:rPr>
              <a:t> объявило новую программу исследований космоса м помощью множества небольших, сравнительно простых и недорогих аппаратов. Каждая из этих станций проектируется для проведения ограниченного набора исследований конкретного объекта. Сейчас на все работы от начала проектирования до запуска в космос отводится не более 1,5 года. Планируется запустить новые станции раз в 1-2 года. 3-ей станцией по этой программе стал спутник Луны «</a:t>
            </a:r>
            <a:r>
              <a:rPr lang="en-US" sz="1200" dirty="0" smtClean="0">
                <a:solidFill>
                  <a:srgbClr val="03E4E9"/>
                </a:solidFill>
              </a:rPr>
              <a:t>Lunar Prospector</a:t>
            </a:r>
            <a:r>
              <a:rPr lang="ru-RU" sz="1200" dirty="0" smtClean="0">
                <a:solidFill>
                  <a:srgbClr val="03E4E9"/>
                </a:solidFill>
              </a:rPr>
              <a:t>», запущенный в 1998году. Полученные с его помощью данные позволили создать детальные карты гравитационных и магнитных аномалий, а также химического состава всей поверхности Луны. Одной из наиболее интересных находок станции стало обнаружение в районах полюсов Луны признаков воды в поверхностном слое пород. Измерения с помощью нейтронного спектрометра показали повышенную концентрацию водорода вблизи северного и южного полюсов Луны, что говорит о наличии там некоторого количества льда, расположенного в постоянно затенённых участках внутри глубоких кратеров. Правда, количество его, по самым оптимистичным оценкам, может составлять лишь около 1 </a:t>
            </a:r>
            <a:r>
              <a:rPr lang="en-US" sz="1200" dirty="0" smtClean="0">
                <a:solidFill>
                  <a:srgbClr val="03E4E9"/>
                </a:solidFill>
              </a:rPr>
              <a:t>%</a:t>
            </a:r>
            <a:r>
              <a:rPr lang="ru-RU" sz="1200" dirty="0" smtClean="0">
                <a:solidFill>
                  <a:srgbClr val="03E4E9"/>
                </a:solidFill>
              </a:rPr>
              <a:t> от объёма грунта в верхнем полуметровом слое Луны.     </a:t>
            </a:r>
            <a:r>
              <a:rPr lang="en-US" sz="1200" dirty="0" smtClean="0">
                <a:solidFill>
                  <a:srgbClr val="03E4E9"/>
                </a:solidFill>
              </a:rPr>
              <a:t> </a:t>
            </a:r>
            <a:endParaRPr lang="ru-RU" sz="1200" dirty="0" smtClean="0">
              <a:solidFill>
                <a:srgbClr val="03E4E9"/>
              </a:solidFill>
            </a:endParaRP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19</a:t>
            </a:fld>
            <a:endParaRPr lang="uk-UA"/>
          </a:p>
        </p:txBody>
      </p:sp>
    </p:spTree>
    <p:extLst>
      <p:ext uri="{BB962C8B-B14F-4D97-AF65-F5344CB8AC3E}">
        <p14:creationId xmlns:p14="http://schemas.microsoft.com/office/powerpoint/2010/main" val="24093095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600" dirty="0" smtClean="0">
                <a:solidFill>
                  <a:schemeClr val="accent2"/>
                </a:solidFill>
              </a:rPr>
              <a:t>Аннотация.</a:t>
            </a:r>
          </a:p>
          <a:p>
            <a:pPr>
              <a:buFont typeface="Wingdings" pitchFamily="2" charset="2"/>
              <a:buNone/>
            </a:pPr>
            <a:r>
              <a:rPr lang="ru-RU" sz="1200" dirty="0" smtClean="0"/>
              <a:t>Луне суждено было стать тем небесным телом, с которым связаны едва ли не самые эффективные и впечатляющие успехи человечества за пределами Земли. Непосредственное изучение естественного спутника нашей планеты началось со старта советской Лунной программы. 2 января 1959 года автоматическая станция «Луна-1» впервые в истории осуществила полёт к Луне, спустя 9 месяцев «Луна-2» достигла лунной поверхности, а ещё через месяц «Луна-3» сфотографировала невидимую доселе обратную сторону нашего спутника. </a:t>
            </a:r>
            <a:endParaRPr lang="ru-RU" sz="1200"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2</a:t>
            </a:fld>
            <a:endParaRPr lang="uk-UA"/>
          </a:p>
        </p:txBody>
      </p:sp>
    </p:spTree>
    <p:extLst>
      <p:ext uri="{BB962C8B-B14F-4D97-AF65-F5344CB8AC3E}">
        <p14:creationId xmlns:p14="http://schemas.microsoft.com/office/powerpoint/2010/main" val="3829335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4000" b="1" i="1" dirty="0" smtClean="0">
                <a:solidFill>
                  <a:srgbClr val="10F2D7"/>
                </a:solidFill>
              </a:rPr>
              <a:t>След в истории.</a:t>
            </a:r>
            <a:r>
              <a:rPr lang="ru-RU" sz="3200" dirty="0" smtClean="0"/>
              <a:t> </a:t>
            </a:r>
          </a:p>
          <a:p>
            <a:pPr>
              <a:lnSpc>
                <a:spcPct val="80000"/>
              </a:lnSpc>
              <a:buFontTx/>
              <a:buNone/>
            </a:pPr>
            <a:r>
              <a:rPr lang="ru-RU" sz="1200" b="1" dirty="0" smtClean="0">
                <a:solidFill>
                  <a:srgbClr val="10F2D7"/>
                </a:solidFill>
              </a:rPr>
              <a:t>21 июля 1969года в 5.56 по московскому времени на поверхность Луны вышел американский астронавт Нейл </a:t>
            </a:r>
            <a:r>
              <a:rPr lang="ru-RU" sz="1200" b="1" dirty="0" err="1" smtClean="0">
                <a:solidFill>
                  <a:srgbClr val="10F2D7"/>
                </a:solidFill>
              </a:rPr>
              <a:t>Армстронг</a:t>
            </a:r>
            <a:r>
              <a:rPr lang="ru-RU" sz="1200" b="1" dirty="0" smtClean="0">
                <a:solidFill>
                  <a:srgbClr val="10F2D7"/>
                </a:solidFill>
              </a:rPr>
              <a:t>. Через 19 минут к нему присоединился его коллега – Эдвин </a:t>
            </a:r>
            <a:r>
              <a:rPr lang="ru-RU" sz="1200" b="1" dirty="0" err="1" smtClean="0">
                <a:solidFill>
                  <a:srgbClr val="10F2D7"/>
                </a:solidFill>
              </a:rPr>
              <a:t>Олдрин</a:t>
            </a:r>
            <a:r>
              <a:rPr lang="ru-RU" sz="1200" b="1" dirty="0" smtClean="0">
                <a:solidFill>
                  <a:srgbClr val="10F2D7"/>
                </a:solidFill>
              </a:rPr>
              <a:t>, отпечаток ноги которого, сфотографированный Нейлом, обычно и фигурирует как «первый след человека на Луне». Лунный грунт очень легко трамбуется и, совершенно не осыпаясь, держит вертикальные стенки. Этому способствует не только меньшая сила тяжести на поверхности Луны, но и глубокий вакуум, очищающий поверхность от разного рода наслоений, мешающих слипанию частиц грунта. </a:t>
            </a:r>
            <a:r>
              <a:rPr lang="ru-RU" sz="1200" b="1" smtClean="0">
                <a:solidFill>
                  <a:srgbClr val="10F2D7"/>
                </a:solidFill>
              </a:rPr>
              <a:t>Поскольку на Луне нет атмосферы, то этот рельефный след Землянина останется в таком же неизменном виде и через многие тысячи лет.    </a:t>
            </a:r>
          </a:p>
          <a:p>
            <a:endParaRPr lang="uk-UA"/>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20</a:t>
            </a:fld>
            <a:endParaRPr lang="uk-UA"/>
          </a:p>
        </p:txBody>
      </p:sp>
    </p:spTree>
    <p:extLst>
      <p:ext uri="{BB962C8B-B14F-4D97-AF65-F5344CB8AC3E}">
        <p14:creationId xmlns:p14="http://schemas.microsoft.com/office/powerpoint/2010/main" val="853188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000" dirty="0" smtClean="0">
                <a:solidFill>
                  <a:schemeClr val="bg1"/>
                </a:solidFill>
              </a:rPr>
              <a:t>Научные сведения.</a:t>
            </a:r>
          </a:p>
          <a:p>
            <a:pPr>
              <a:buFont typeface="Wingdings" pitchFamily="2" charset="2"/>
              <a:buNone/>
            </a:pPr>
            <a:r>
              <a:rPr lang="ru-RU" sz="1200" dirty="0" smtClean="0">
                <a:solidFill>
                  <a:schemeClr val="bg1"/>
                </a:solidFill>
                <a:effectLst>
                  <a:outerShdw blurRad="38100" dist="38100" dir="2700000" algn="tl">
                    <a:srgbClr val="FFFFFF"/>
                  </a:outerShdw>
                </a:effectLst>
              </a:rPr>
              <a:t>Диаметр Луны               3474 км</a:t>
            </a:r>
          </a:p>
          <a:p>
            <a:pPr>
              <a:buFont typeface="Wingdings" pitchFamily="2" charset="2"/>
              <a:buNone/>
            </a:pPr>
            <a:r>
              <a:rPr lang="ru-RU" sz="1200" dirty="0" smtClean="0">
                <a:solidFill>
                  <a:schemeClr val="bg1"/>
                </a:solidFill>
                <a:effectLst>
                  <a:outerShdw blurRad="38100" dist="38100" dir="2700000" algn="tl">
                    <a:srgbClr val="FFFFFF"/>
                  </a:outerShdw>
                </a:effectLst>
              </a:rPr>
              <a:t>Плотность                      3340 кг/</a:t>
            </a:r>
            <a:r>
              <a:rPr lang="ru-RU" sz="1200" dirty="0" err="1" smtClean="0">
                <a:solidFill>
                  <a:schemeClr val="bg1"/>
                </a:solidFill>
                <a:effectLst>
                  <a:outerShdw blurRad="38100" dist="38100" dir="2700000" algn="tl">
                    <a:srgbClr val="FFFFFF"/>
                  </a:outerShdw>
                </a:effectLst>
              </a:rPr>
              <a:t>куб.м</a:t>
            </a:r>
            <a:endParaRPr lang="ru-RU" sz="1200" dirty="0" smtClean="0">
              <a:solidFill>
                <a:schemeClr val="bg1"/>
              </a:solidFill>
              <a:effectLst>
                <a:outerShdw blurRad="38100" dist="38100" dir="2700000" algn="tl">
                  <a:srgbClr val="FFFFFF"/>
                </a:outerShdw>
              </a:effectLst>
            </a:endParaRPr>
          </a:p>
          <a:p>
            <a:pPr>
              <a:buFont typeface="Wingdings" pitchFamily="2" charset="2"/>
              <a:buNone/>
            </a:pPr>
            <a:r>
              <a:rPr lang="ru-RU" sz="1200" dirty="0" smtClean="0">
                <a:solidFill>
                  <a:schemeClr val="bg1"/>
                </a:solidFill>
                <a:effectLst>
                  <a:outerShdw blurRad="38100" dist="38100" dir="2700000" algn="tl">
                    <a:srgbClr val="FFFFFF"/>
                  </a:outerShdw>
                </a:effectLst>
              </a:rPr>
              <a:t>Период вращения         27, 3 суток </a:t>
            </a:r>
          </a:p>
          <a:p>
            <a:pPr>
              <a:buFont typeface="Wingdings" pitchFamily="2" charset="2"/>
              <a:buNone/>
            </a:pPr>
            <a:r>
              <a:rPr lang="ru-RU" sz="1200" dirty="0" smtClean="0">
                <a:solidFill>
                  <a:schemeClr val="bg1"/>
                </a:solidFill>
                <a:effectLst>
                  <a:outerShdw blurRad="38100" dist="38100" dir="2700000" algn="tl">
                    <a:srgbClr val="FFFFFF"/>
                  </a:outerShdw>
                </a:effectLst>
              </a:rPr>
              <a:t>Среднее расстояние      </a:t>
            </a:r>
          </a:p>
          <a:p>
            <a:pPr>
              <a:buFont typeface="Wingdings" pitchFamily="2" charset="2"/>
              <a:buNone/>
            </a:pPr>
            <a:r>
              <a:rPr lang="ru-RU" sz="1200" dirty="0" smtClean="0">
                <a:solidFill>
                  <a:schemeClr val="bg1"/>
                </a:solidFill>
                <a:effectLst>
                  <a:outerShdw blurRad="38100" dist="38100" dir="2700000" algn="tl">
                    <a:srgbClr val="FFFFFF"/>
                  </a:outerShdw>
                </a:effectLst>
              </a:rPr>
              <a:t>От Земли                      0,00257 а. е.</a:t>
            </a:r>
          </a:p>
          <a:p>
            <a:pPr>
              <a:buFont typeface="Wingdings" pitchFamily="2" charset="2"/>
              <a:buNone/>
            </a:pPr>
            <a:r>
              <a:rPr lang="ru-RU" sz="1200" dirty="0" smtClean="0">
                <a:solidFill>
                  <a:schemeClr val="bg1"/>
                </a:solidFill>
                <a:effectLst>
                  <a:outerShdw blurRad="38100" dist="38100" dir="2700000" algn="tl">
                    <a:srgbClr val="FFFFFF"/>
                  </a:outerShdw>
                </a:effectLst>
              </a:rPr>
              <a:t>Наклон орбиты             5,15 градуса</a:t>
            </a:r>
          </a:p>
          <a:p>
            <a:pPr>
              <a:buFont typeface="Wingdings" pitchFamily="2" charset="2"/>
              <a:buNone/>
            </a:pPr>
            <a:r>
              <a:rPr lang="ru-RU" sz="1200" dirty="0" smtClean="0">
                <a:solidFill>
                  <a:schemeClr val="bg1"/>
                </a:solidFill>
                <a:effectLst>
                  <a:outerShdw blurRad="38100" dist="38100" dir="2700000" algn="tl">
                    <a:srgbClr val="FFFFFF"/>
                  </a:outerShdw>
                </a:effectLst>
              </a:rPr>
              <a:t>Масса                7,3*10*10*10*10*10*10*10*10*10*10*10                  *10*10*10*10*10*10*10*10*10*10*10 кг</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3</a:t>
            </a:fld>
            <a:endParaRPr lang="uk-UA"/>
          </a:p>
        </p:txBody>
      </p:sp>
    </p:spTree>
    <p:extLst>
      <p:ext uri="{BB962C8B-B14F-4D97-AF65-F5344CB8AC3E}">
        <p14:creationId xmlns:p14="http://schemas.microsoft.com/office/powerpoint/2010/main" val="3680025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400" b="1" i="1" dirty="0" smtClean="0">
                <a:solidFill>
                  <a:srgbClr val="006666"/>
                </a:solidFill>
                <a:effectLst>
                  <a:outerShdw blurRad="38100" dist="38100" dir="2700000" algn="tl">
                    <a:srgbClr val="FFFFFF"/>
                  </a:outerShdw>
                </a:effectLst>
              </a:rPr>
              <a:t>А что на «затылке»?</a:t>
            </a:r>
          </a:p>
          <a:p>
            <a:pPr>
              <a:buFont typeface="Wingdings" pitchFamily="2" charset="2"/>
              <a:buNone/>
            </a:pPr>
            <a:r>
              <a:rPr lang="ru-RU" sz="1200" dirty="0" smtClean="0">
                <a:effectLst>
                  <a:outerShdw blurRad="38100" dist="38100" dir="2700000" algn="tl">
                    <a:srgbClr val="008AE8"/>
                  </a:outerShdw>
                </a:effectLst>
              </a:rPr>
              <a:t>Луна всегда повёрнута к Земле одной и той же стороной, так называемым видимым полушарием. Обратную сторону с Земли не видно. Это потому, что Луна делает 1 оборот вокруг Земли точно за такое же время, за которое она делает 1 поворот вокруг своей оси. Увидеть, что же находится на «затылке» Луны, стало возможным только с помощью космических исследований. Сделано это было 3-ей из серии лунных станций, запущенной в СССР в 1959 г. Оказавшись по расчетной траектории позади Луны, станция сфотографировала её поверхность. Затем, прямо на борту станции, в условиях невесомости плёнка была проявлена, после её просушки снимки были отсканированы на устройстве вроде фототелеграфного аппарата и в виде набора точек различной яркости переданы по радио на Землю, когда станция приблизилась к нашей планете. Таким образом, «Луна-3» оказалась 1-ым аппаратом, который стал искусственным спутником сразу и для Земли, и для Луны – его сильно вытянутая орбита охватывала оба этих небесных тела. Так люди впервые смогли увидеть обратную сторону Луны. Оказалось, что она резко отличается от видимой, поскольку на ней почти нет тёмных участков. Это стало крупнейшим открытием первых этапов космического исследования Луны - наш естественный спутник оказался </a:t>
            </a:r>
            <a:r>
              <a:rPr lang="ru-RU" sz="1200" dirty="0" err="1" smtClean="0">
                <a:effectLst>
                  <a:outerShdw blurRad="38100" dist="38100" dir="2700000" algn="tl">
                    <a:srgbClr val="008AE8"/>
                  </a:outerShdw>
                </a:effectLst>
              </a:rPr>
              <a:t>геологически</a:t>
            </a:r>
            <a:r>
              <a:rPr lang="ru-RU" sz="1200" dirty="0" smtClean="0">
                <a:effectLst>
                  <a:outerShdw blurRad="38100" dist="38100" dir="2700000" algn="tl">
                    <a:srgbClr val="008AE8"/>
                  </a:outerShdw>
                </a:effectLst>
              </a:rPr>
              <a:t> асимметричным</a:t>
            </a:r>
            <a:r>
              <a:rPr lang="en-US" sz="1200" dirty="0" smtClean="0">
                <a:effectLst>
                  <a:outerShdw blurRad="38100" dist="38100" dir="2700000" algn="tl">
                    <a:srgbClr val="008AE8"/>
                  </a:outerShdw>
                </a:effectLst>
              </a:rPr>
              <a:t>:</a:t>
            </a:r>
            <a:r>
              <a:rPr lang="ru-RU" sz="1200" dirty="0" smtClean="0">
                <a:effectLst>
                  <a:outerShdw blurRad="38100" dist="38100" dir="2700000" algn="tl">
                    <a:srgbClr val="008AE8"/>
                  </a:outerShdw>
                </a:effectLst>
              </a:rPr>
              <a:t> на его видимой стороне имеются и светлые материковые, и тёмные «морские» участки, а на обратной - сплошной материк.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4</a:t>
            </a:fld>
            <a:endParaRPr lang="uk-UA"/>
          </a:p>
        </p:txBody>
      </p:sp>
    </p:spTree>
    <p:extLst>
      <p:ext uri="{BB962C8B-B14F-4D97-AF65-F5344CB8AC3E}">
        <p14:creationId xmlns:p14="http://schemas.microsoft.com/office/powerpoint/2010/main" val="136754647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800" b="1" i="1" dirty="0" smtClean="0">
                <a:solidFill>
                  <a:srgbClr val="76943A"/>
                </a:solidFill>
              </a:rPr>
              <a:t>Лицом к лицу.</a:t>
            </a:r>
            <a:r>
              <a:rPr lang="ru-RU" sz="2800" dirty="0" smtClean="0"/>
              <a:t> </a:t>
            </a:r>
          </a:p>
          <a:p>
            <a:pPr>
              <a:lnSpc>
                <a:spcPct val="90000"/>
              </a:lnSpc>
            </a:pPr>
            <a:r>
              <a:rPr lang="ru-RU" sz="1200" dirty="0" smtClean="0">
                <a:solidFill>
                  <a:srgbClr val="FFFFFF"/>
                </a:solidFill>
              </a:rPr>
              <a:t>Первое изображение лунной поверхности вблизи предстало взору землян в 1966 г., когда советская станция «Луна-9», совершив первую в мире мягкую посадку на Луну, передала телевизионную панораму местности. На этих изображениях, сделанных с высоты около 1 м, были видны детали размером до 1 мм. Оптико-механическая телекамера, передавшая первую лунную панораму, была создана в Институте космического приборостроения . С «Луны -9» началось поистине триумфальное шествие по планетам этой сравнительно простой по конструкции, но очень надёжной телекамеры. «Изюминкой» её было зеркальце, покачивающееся вверх-вниз и при этом медленно поворачивающееся вокруг вертикальной оси слева направо. С её помощью создавалась построчная запись всего изображения.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5</a:t>
            </a:fld>
            <a:endParaRPr lang="uk-UA"/>
          </a:p>
        </p:txBody>
      </p:sp>
    </p:spTree>
    <p:extLst>
      <p:ext uri="{BB962C8B-B14F-4D97-AF65-F5344CB8AC3E}">
        <p14:creationId xmlns:p14="http://schemas.microsoft.com/office/powerpoint/2010/main" val="12909906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200" b="1" i="1" dirty="0" smtClean="0">
                <a:solidFill>
                  <a:srgbClr val="FFFF66"/>
                </a:solidFill>
              </a:rPr>
              <a:t>Вращение Луны.</a:t>
            </a:r>
            <a:r>
              <a:rPr lang="ru-RU" sz="3200" dirty="0" smtClean="0"/>
              <a:t> </a:t>
            </a:r>
          </a:p>
          <a:p>
            <a:r>
              <a:rPr lang="ru-RU" sz="1200" dirty="0" smtClean="0">
                <a:solidFill>
                  <a:srgbClr val="FFFF00"/>
                </a:solidFill>
              </a:rPr>
              <a:t>Иногда приходится слышать мнение, будто Луна совсем не вращается, т. к. она обращена к Земле одной стороной. На самом деле это не так. Если наблюдать Луну не с Земли, а с другой планеты, то можно заметить её вращение. Просто время оборота Луны вокруг своей оси в точности соответствует сидерическому месяцу. Такое положение установилось за млрд. лет эволюции системы Земля – Луна под действием приливов в лунной коре, вызываемых Землёй. Поскольку Земля в 81 раз массивнее Луны, её приливы примерно в 20 раз сильнее тех, которые Луна вызывает на нашей планете. Правда, на Луне нет океанов, но её кора подвержена приливному воздействию со стороны Земли, так же, как земная кора испытывает приливы от Луны и Солнца. Поэтому если в далёком прошлом Луна вращалась быстрее, то за миллиарды лет её вращение затормозилось. Между вращением Луны вокруг оси и её обращением вокруг Земли есть существенное различие. Вокруг Земли Луна обращается по законам Кеплера, т.е. Неравномерно</a:t>
            </a:r>
            <a:r>
              <a:rPr lang="en-US" sz="1200" dirty="0" smtClean="0">
                <a:solidFill>
                  <a:srgbClr val="FFFF00"/>
                </a:solidFill>
              </a:rPr>
              <a:t>:</a:t>
            </a:r>
            <a:r>
              <a:rPr lang="ru-RU" sz="1200" dirty="0" smtClean="0">
                <a:solidFill>
                  <a:srgbClr val="FFFF00"/>
                </a:solidFill>
              </a:rPr>
              <a:t> близ перигея быстрее, близ апогея медленнее. Вокруг оси же она вращается совершенно равномерно. Благодаря этому иногда можно немного «заглянуть» на обратную сторону  Луны с востока, а иногда – с запада.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6</a:t>
            </a:fld>
            <a:endParaRPr lang="uk-UA"/>
          </a:p>
        </p:txBody>
      </p:sp>
    </p:spTree>
    <p:extLst>
      <p:ext uri="{BB962C8B-B14F-4D97-AF65-F5344CB8AC3E}">
        <p14:creationId xmlns:p14="http://schemas.microsoft.com/office/powerpoint/2010/main" val="58978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800" b="1" dirty="0" smtClean="0">
                <a:solidFill>
                  <a:srgbClr val="0000FF"/>
                </a:solidFill>
              </a:rPr>
              <a:t>Лунная карта.</a:t>
            </a:r>
            <a:r>
              <a:rPr lang="ru-RU" sz="2800" dirty="0" smtClean="0"/>
              <a:t> </a:t>
            </a:r>
          </a:p>
          <a:p>
            <a:pPr>
              <a:lnSpc>
                <a:spcPct val="80000"/>
              </a:lnSpc>
              <a:buFontTx/>
              <a:buNone/>
            </a:pPr>
            <a:r>
              <a:rPr lang="ru-RU" sz="1200" i="1" dirty="0" smtClean="0">
                <a:solidFill>
                  <a:srgbClr val="0000FF"/>
                </a:solidFill>
              </a:rPr>
              <a:t>Даже невооружённым глазом на диске Луны видны тёмные пятна различной формы. Эти пятна ещё в 17 веке стали именовать морями. В те времена полагали, что на Луне есть вода, а значит, должны быть моря и океаны, как на Земле. Так , например, астроном Джованни </a:t>
            </a:r>
            <a:r>
              <a:rPr lang="ru-RU" sz="1200" i="1" dirty="0" err="1" smtClean="0">
                <a:solidFill>
                  <a:srgbClr val="0000FF"/>
                </a:solidFill>
              </a:rPr>
              <a:t>Риччоли</a:t>
            </a:r>
            <a:r>
              <a:rPr lang="ru-RU" sz="1200" i="1" dirty="0" smtClean="0">
                <a:solidFill>
                  <a:srgbClr val="0000FF"/>
                </a:solidFill>
              </a:rPr>
              <a:t> присвоил им названия, употребляемые и по сей день</a:t>
            </a:r>
            <a:r>
              <a:rPr lang="en-US" sz="1200" i="1" dirty="0" smtClean="0">
                <a:solidFill>
                  <a:srgbClr val="0000FF"/>
                </a:solidFill>
              </a:rPr>
              <a:t>:</a:t>
            </a:r>
            <a:r>
              <a:rPr lang="ru-RU" sz="1200" i="1" dirty="0" smtClean="0">
                <a:solidFill>
                  <a:srgbClr val="0000FF"/>
                </a:solidFill>
              </a:rPr>
              <a:t> Океан Бурь, Море Дождей, Море Холода, Залив Зноя, Море Облаков. Более светлые области лунной поверхности считались сушей. Уже в 1753 г. Хорватский астроном </a:t>
            </a:r>
            <a:r>
              <a:rPr lang="ru-RU" sz="1200" i="1" dirty="0" err="1" smtClean="0">
                <a:solidFill>
                  <a:srgbClr val="0000FF"/>
                </a:solidFill>
              </a:rPr>
              <a:t>Руджер</a:t>
            </a:r>
            <a:r>
              <a:rPr lang="ru-RU" sz="1200" i="1" dirty="0" smtClean="0">
                <a:solidFill>
                  <a:srgbClr val="0000FF"/>
                </a:solidFill>
              </a:rPr>
              <a:t> </a:t>
            </a:r>
            <a:r>
              <a:rPr lang="ru-RU" sz="1200" i="1" dirty="0" err="1" smtClean="0">
                <a:solidFill>
                  <a:srgbClr val="0000FF"/>
                </a:solidFill>
              </a:rPr>
              <a:t>Бошкович</a:t>
            </a:r>
            <a:r>
              <a:rPr lang="ru-RU" sz="1200" i="1" dirty="0" smtClean="0">
                <a:solidFill>
                  <a:srgbClr val="0000FF"/>
                </a:solidFill>
              </a:rPr>
              <a:t> доказал, что Луна не имеет атмосферы. Из этого следовало, что на поверхности луны не может быть жидкой воды, т.к. при отсутствии атмосферного давления она бы немедленно испарилась. Ещё Галилей открыл на Луне горы. Среди них были и настоящие горные хребты, которым стали давать названия земных гор</a:t>
            </a:r>
            <a:r>
              <a:rPr lang="en-US" sz="1200" i="1" dirty="0" smtClean="0">
                <a:solidFill>
                  <a:srgbClr val="0000FF"/>
                </a:solidFill>
              </a:rPr>
              <a:t>:</a:t>
            </a:r>
            <a:r>
              <a:rPr lang="ru-RU" sz="1200" i="1" dirty="0" smtClean="0">
                <a:solidFill>
                  <a:srgbClr val="0000FF"/>
                </a:solidFill>
              </a:rPr>
              <a:t> Альпы, Карпаты, Кавказ. Но встречались на Луне и особенные горы – кольцевые, их именовали кратерами (от греч. – «чаша»). Так появились на Луне кратеры Платон, Аристотель, Архимед, Гиппарх, Птолемей, Коперник, Кеплер. После того, как советские межпланетные станции серии «Луна» сфотографировали обратную сторону Луны, на её карты были нанесены кратеры с именами отечественных учёных</a:t>
            </a:r>
            <a:r>
              <a:rPr lang="en-US" sz="1200" i="1" dirty="0" smtClean="0">
                <a:solidFill>
                  <a:srgbClr val="0000FF"/>
                </a:solidFill>
              </a:rPr>
              <a:t>:</a:t>
            </a:r>
            <a:r>
              <a:rPr lang="ru-RU" sz="1200" i="1" dirty="0" smtClean="0">
                <a:solidFill>
                  <a:srgbClr val="0000FF"/>
                </a:solidFill>
              </a:rPr>
              <a:t> Ломоносов, Циолковский, Гагарин, Менделеев, а из астронавтов – Блажко, Белопольский, Нумеров, </a:t>
            </a:r>
            <a:r>
              <a:rPr lang="ru-RU" sz="1200" i="1" dirty="0" err="1" smtClean="0">
                <a:solidFill>
                  <a:srgbClr val="0000FF"/>
                </a:solidFill>
              </a:rPr>
              <a:t>Штернберг</a:t>
            </a:r>
            <a:r>
              <a:rPr lang="ru-RU" sz="1200" i="1" dirty="0" smtClean="0">
                <a:solidFill>
                  <a:srgbClr val="008080"/>
                </a:solidFill>
              </a:rPr>
              <a:t>.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7</a:t>
            </a:fld>
            <a:endParaRPr lang="uk-UA"/>
          </a:p>
        </p:txBody>
      </p:sp>
    </p:spTree>
    <p:extLst>
      <p:ext uri="{BB962C8B-B14F-4D97-AF65-F5344CB8AC3E}">
        <p14:creationId xmlns:p14="http://schemas.microsoft.com/office/powerpoint/2010/main" val="37256018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3200" b="1" i="1" dirty="0" smtClean="0">
                <a:solidFill>
                  <a:srgbClr val="04DC04"/>
                </a:solidFill>
              </a:rPr>
              <a:t>Лунная минералогия.</a:t>
            </a:r>
          </a:p>
          <a:p>
            <a:pPr>
              <a:lnSpc>
                <a:spcPct val="90000"/>
              </a:lnSpc>
            </a:pPr>
            <a:r>
              <a:rPr lang="ru-RU" sz="1200" dirty="0" smtClean="0">
                <a:solidFill>
                  <a:srgbClr val="04DC04"/>
                </a:solidFill>
              </a:rPr>
              <a:t>Самые древние из лунных пород, как показало исследование уран - свинцовым методом, образовались 4,46 млрд. лет назад. Анализ лунных минералов позволил понять, в чём состоят различия между материками и морями на Луне. Выяснилось, что моря покрыты вулканическими породами, в основном базальтами. Они имеют округлую форму, ровную поверхность, об относительной молодости которой говорит не только радиоактивный анализ, но и сравнительно малое число кратеров, образованных ударами крупных метеоритов. Всё это показывает, что «моря» - результат грандиозных лавовых излияний из недр Луны, вызываемых ударами о её поверхность небольших астероидов. Таким образом, когда-то лунные моря были настоящими морями, только не водными, а лавовыми. Радиоактивный анализ показал, что большинство из них ( Море Паров, Море Ясности, Океан Бурь) образовалось 4 млрд. лет назад. Несколько моложе Море Дождей</a:t>
            </a:r>
            <a:r>
              <a:rPr lang="en-US" sz="1200" dirty="0" smtClean="0">
                <a:solidFill>
                  <a:srgbClr val="04DC04"/>
                </a:solidFill>
              </a:rPr>
              <a:t>:</a:t>
            </a:r>
            <a:r>
              <a:rPr lang="ru-RU" sz="1200" dirty="0" smtClean="0">
                <a:solidFill>
                  <a:srgbClr val="04DC04"/>
                </a:solidFill>
              </a:rPr>
              <a:t> со времени его возникновения прошло 3,87 млрд. лет. Вероятно, в этот период на Луну выпадали остатки того роя тел, из которого сформировались Земля и Луна.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8</a:t>
            </a:fld>
            <a:endParaRPr lang="uk-UA"/>
          </a:p>
        </p:txBody>
      </p:sp>
    </p:spTree>
    <p:extLst>
      <p:ext uri="{BB962C8B-B14F-4D97-AF65-F5344CB8AC3E}">
        <p14:creationId xmlns:p14="http://schemas.microsoft.com/office/powerpoint/2010/main" val="34181577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Місце для зображення 1"/>
          <p:cNvSpPr>
            <a:spLocks noGrp="1" noRot="1" noChangeAspect="1"/>
          </p:cNvSpPr>
          <p:nvPr>
            <p:ph type="sldImg"/>
          </p:nvPr>
        </p:nvSpPr>
        <p:spPr/>
      </p:sp>
      <p:sp>
        <p:nvSpPr>
          <p:cNvPr id="3" name="Місце для нотаток 2"/>
          <p:cNvSpPr>
            <a:spLocks noGrp="1"/>
          </p:cNvSpPr>
          <p:nvPr>
            <p:ph type="body" idx="1"/>
          </p:nvPr>
        </p:nvSpPr>
        <p:spPr/>
        <p:txBody>
          <a:bodyPr/>
          <a:lstStyle/>
          <a:p>
            <a:r>
              <a:rPr lang="ru-RU" sz="2800" b="1" i="1" dirty="0" smtClean="0">
                <a:solidFill>
                  <a:srgbClr val="FFFF66"/>
                </a:solidFill>
              </a:rPr>
              <a:t>Теории происхождения Луны.</a:t>
            </a:r>
            <a:r>
              <a:rPr lang="ru-RU" sz="2000" dirty="0" smtClean="0"/>
              <a:t> </a:t>
            </a:r>
          </a:p>
          <a:p>
            <a:pPr>
              <a:lnSpc>
                <a:spcPct val="90000"/>
              </a:lnSpc>
              <a:buFontTx/>
              <a:buNone/>
            </a:pPr>
            <a:r>
              <a:rPr lang="ru-RU" sz="2000" dirty="0" smtClean="0"/>
              <a:t>   </a:t>
            </a:r>
            <a:r>
              <a:rPr lang="ru-RU" sz="1200" dirty="0" smtClean="0">
                <a:solidFill>
                  <a:srgbClr val="FFFF00"/>
                </a:solidFill>
                <a:latin typeface="Arial Black" pitchFamily="34" charset="0"/>
              </a:rPr>
              <a:t>За последние 120 лет были выдвинуты 3 – и гипотезы происхождения нашего спутника. Первую предложил в 1879 г. англ. астроном Джордж Дарвин. Согласно этой гипотезе, Луна отделилась когда-то от Земли, пребывавшей в то время в жидком состоянии. Изменение взглядов на прошлое Земли и критика гипотезы Дарвина российским геофизиком Владимиром Николаевичем </a:t>
            </a:r>
            <a:r>
              <a:rPr lang="ru-RU" sz="1200" dirty="0" err="1" smtClean="0">
                <a:solidFill>
                  <a:srgbClr val="FFFF00"/>
                </a:solidFill>
                <a:latin typeface="Arial Black" pitchFamily="34" charset="0"/>
              </a:rPr>
              <a:t>Лодочниковым</a:t>
            </a:r>
            <a:r>
              <a:rPr lang="ru-RU" sz="1200" dirty="0" smtClean="0">
                <a:solidFill>
                  <a:srgbClr val="FFFF00"/>
                </a:solidFill>
                <a:latin typeface="Arial Black" pitchFamily="34" charset="0"/>
              </a:rPr>
              <a:t> заставили учёных начиная с 1939 г. Искать другие пути. В 1962 г. </a:t>
            </a:r>
            <a:r>
              <a:rPr lang="ru-RU" sz="1200" dirty="0" err="1" smtClean="0">
                <a:solidFill>
                  <a:srgbClr val="FFFF00"/>
                </a:solidFill>
                <a:latin typeface="Arial Black" pitchFamily="34" charset="0"/>
              </a:rPr>
              <a:t>америк</a:t>
            </a:r>
            <a:r>
              <a:rPr lang="ru-RU" sz="1200" dirty="0" smtClean="0">
                <a:solidFill>
                  <a:srgbClr val="FFFF00"/>
                </a:solidFill>
                <a:latin typeface="Arial Black" pitchFamily="34" charset="0"/>
              </a:rPr>
              <a:t>. геофизик Гарольд </a:t>
            </a:r>
            <a:r>
              <a:rPr lang="ru-RU" sz="1200" dirty="0" err="1" smtClean="0">
                <a:solidFill>
                  <a:srgbClr val="FFFF00"/>
                </a:solidFill>
                <a:latin typeface="Arial Black" pitchFamily="34" charset="0"/>
              </a:rPr>
              <a:t>Юри</a:t>
            </a:r>
            <a:r>
              <a:rPr lang="ru-RU" sz="1200" dirty="0" smtClean="0">
                <a:solidFill>
                  <a:srgbClr val="FFFF00"/>
                </a:solidFill>
                <a:latin typeface="Arial Black" pitchFamily="34" charset="0"/>
              </a:rPr>
              <a:t> предположил, что Земля захватила уже сформировавшуюся Луну. Однако помимо весьма малой вероятности такого события против гипотезы </a:t>
            </a:r>
            <a:r>
              <a:rPr lang="ru-RU" sz="1200" dirty="0" err="1" smtClean="0">
                <a:solidFill>
                  <a:srgbClr val="FFFF00"/>
                </a:solidFill>
                <a:latin typeface="Arial Black" pitchFamily="34" charset="0"/>
              </a:rPr>
              <a:t>Юри</a:t>
            </a:r>
            <a:r>
              <a:rPr lang="ru-RU" sz="1200" dirty="0" smtClean="0">
                <a:solidFill>
                  <a:srgbClr val="FFFF00"/>
                </a:solidFill>
                <a:latin typeface="Arial Black" pitchFamily="34" charset="0"/>
              </a:rPr>
              <a:t> говорило сходство состава Луны и земной мантии. В 60-е гг. российская исследовательница Евгения </a:t>
            </a:r>
            <a:r>
              <a:rPr lang="ru-RU" sz="1200" dirty="0" err="1" smtClean="0">
                <a:solidFill>
                  <a:srgbClr val="FFFF00"/>
                </a:solidFill>
                <a:latin typeface="Arial Black" pitchFamily="34" charset="0"/>
              </a:rPr>
              <a:t>Рускол</a:t>
            </a:r>
            <a:r>
              <a:rPr lang="ru-RU" sz="1200" dirty="0" smtClean="0">
                <a:solidFill>
                  <a:srgbClr val="FFFF00"/>
                </a:solidFill>
                <a:latin typeface="Arial Black" pitchFamily="34" charset="0"/>
              </a:rPr>
              <a:t> построила теорию совместного образования Земли и Луны как двойной планеты из облака </a:t>
            </a:r>
            <a:r>
              <a:rPr lang="ru-RU" sz="1200" dirty="0" err="1" smtClean="0">
                <a:solidFill>
                  <a:srgbClr val="FFFF00"/>
                </a:solidFill>
                <a:latin typeface="Arial Black" pitchFamily="34" charset="0"/>
              </a:rPr>
              <a:t>допланетных</a:t>
            </a:r>
            <a:r>
              <a:rPr lang="ru-RU" sz="1200" dirty="0" smtClean="0">
                <a:solidFill>
                  <a:srgbClr val="FFFF00"/>
                </a:solidFill>
                <a:latin typeface="Arial Black" pitchFamily="34" charset="0"/>
              </a:rPr>
              <a:t> тел, окружавшего когда-то Солнце. Эту теорию поддерживали многое западные учёные. По мнению австр. Геофизика Эдварда </a:t>
            </a:r>
            <a:r>
              <a:rPr lang="ru-RU" sz="1200" dirty="0" err="1" smtClean="0">
                <a:solidFill>
                  <a:srgbClr val="FFFF00"/>
                </a:solidFill>
                <a:latin typeface="Arial Black" pitchFamily="34" charset="0"/>
              </a:rPr>
              <a:t>Рингвуда</a:t>
            </a:r>
            <a:r>
              <a:rPr lang="ru-RU" sz="1200" dirty="0" smtClean="0">
                <a:solidFill>
                  <a:srgbClr val="FFFF00"/>
                </a:solidFill>
                <a:latin typeface="Arial Black" pitchFamily="34" charset="0"/>
              </a:rPr>
              <a:t>, много занимавшегося проблемой происхождения Луны, из всех гипотез, созданных до запуска космических аппаратов серии «Аполлон», только модель </a:t>
            </a:r>
            <a:r>
              <a:rPr lang="ru-RU" sz="1200" dirty="0" err="1" smtClean="0">
                <a:solidFill>
                  <a:srgbClr val="FFFF00"/>
                </a:solidFill>
                <a:latin typeface="Arial Black" pitchFamily="34" charset="0"/>
              </a:rPr>
              <a:t>Рускол</a:t>
            </a:r>
            <a:r>
              <a:rPr lang="ru-RU" sz="1200" dirty="0" smtClean="0">
                <a:solidFill>
                  <a:srgbClr val="FFFF00"/>
                </a:solidFill>
                <a:latin typeface="Arial Black" pitchFamily="34" charset="0"/>
              </a:rPr>
              <a:t> не имеет серьёзных недостатков. Разработка её продолжается.     </a:t>
            </a:r>
          </a:p>
          <a:p>
            <a:endParaRPr lang="uk-UA" dirty="0"/>
          </a:p>
        </p:txBody>
      </p:sp>
      <p:sp>
        <p:nvSpPr>
          <p:cNvPr id="4" name="Місце для номера слайда 3"/>
          <p:cNvSpPr>
            <a:spLocks noGrp="1"/>
          </p:cNvSpPr>
          <p:nvPr>
            <p:ph type="sldNum" sz="quarter" idx="10"/>
          </p:nvPr>
        </p:nvSpPr>
        <p:spPr/>
        <p:txBody>
          <a:bodyPr/>
          <a:lstStyle/>
          <a:p>
            <a:fld id="{56BC56CB-0EA1-4D23-ADB8-9961BD7FF9E5}" type="slidenum">
              <a:rPr lang="uk-UA" smtClean="0"/>
              <a:t>9</a:t>
            </a:fld>
            <a:endParaRPr lang="uk-UA"/>
          </a:p>
        </p:txBody>
      </p:sp>
    </p:spTree>
    <p:extLst>
      <p:ext uri="{BB962C8B-B14F-4D97-AF65-F5344CB8AC3E}">
        <p14:creationId xmlns:p14="http://schemas.microsoft.com/office/powerpoint/2010/main" val="255667983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0.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1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4.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5.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7.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8.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19.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1.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2.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3.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audio" Target="../media/audio1.wav"/></Relationships>
</file>

<file path=ppt/slideLayouts/_rels/slideLayout2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2.wav"/></Relationships>
</file>

<file path=ppt/slideLayouts/_rels/slideLayout25.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26.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27.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28.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29.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30.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1.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2.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3.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4.xml.rels><?xml version="1.0" encoding="UTF-8" standalone="yes"?>
<Relationships xmlns="http://schemas.openxmlformats.org/package/2006/relationships"><Relationship Id="rId2" Type="http://schemas.openxmlformats.org/officeDocument/2006/relationships/slideMaster" Target="../slideMasters/slideMaster3.xml"/><Relationship Id="rId1" Type="http://schemas.openxmlformats.org/officeDocument/2006/relationships/audio" Target="../media/audio1.wav"/></Relationships>
</file>

<file path=ppt/slideLayouts/_rels/slideLayout3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3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37.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38.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39.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1.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2.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3.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4.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5.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6.xml.rels><?xml version="1.0" encoding="UTF-8" standalone="yes"?>
<Relationships xmlns="http://schemas.openxmlformats.org/package/2006/relationships"><Relationship Id="rId2" Type="http://schemas.openxmlformats.org/officeDocument/2006/relationships/slideMaster" Target="../slideMasters/slideMaster4.xml"/><Relationship Id="rId1" Type="http://schemas.openxmlformats.org/officeDocument/2006/relationships/audio" Target="../media/audio1.wav"/></Relationships>
</file>

<file path=ppt/slideLayouts/_rels/slideLayout4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4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49.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50.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1.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2.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3.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4.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5.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6.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7.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8.xml.rels><?xml version="1.0" encoding="UTF-8" standalone="yes"?>
<Relationships xmlns="http://schemas.openxmlformats.org/package/2006/relationships"><Relationship Id="rId2" Type="http://schemas.openxmlformats.org/officeDocument/2006/relationships/slideMaster" Target="../slideMasters/slideMaster5.xml"/><Relationship Id="rId1" Type="http://schemas.openxmlformats.org/officeDocument/2006/relationships/audio" Target="../media/audio1.wav"/></Relationships>
</file>

<file path=ppt/slideLayouts/_rels/slideLayout59.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6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1.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2.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3.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4.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5.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6.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7.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8.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69.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7.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70.xml.rels><?xml version="1.0" encoding="UTF-8" standalone="yes"?>
<Relationships xmlns="http://schemas.openxmlformats.org/package/2006/relationships"><Relationship Id="rId2" Type="http://schemas.openxmlformats.org/officeDocument/2006/relationships/slideMaster" Target="../slideMasters/slideMaster6.xml"/><Relationship Id="rId1" Type="http://schemas.openxmlformats.org/officeDocument/2006/relationships/audio" Target="../media/audio1.wav"/></Relationships>
</file>

<file path=ppt/slideLayouts/_rels/slideLayout8.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9.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sp>
        <p:nvSpPr>
          <p:cNvPr id="116738" name="Rectangle 2"/>
          <p:cNvSpPr>
            <a:spLocks noGrp="1" noChangeArrowheads="1"/>
          </p:cNvSpPr>
          <p:nvPr>
            <p:ph type="ctrTitle"/>
          </p:nvPr>
        </p:nvSpPr>
        <p:spPr>
          <a:xfrm>
            <a:off x="2133600" y="1371600"/>
            <a:ext cx="6477000" cy="1752600"/>
          </a:xfrm>
        </p:spPr>
        <p:txBody>
          <a:bodyPr/>
          <a:lstStyle>
            <a:lvl1pPr>
              <a:defRPr sz="5400"/>
            </a:lvl1pPr>
          </a:lstStyle>
          <a:p>
            <a:r>
              <a:rPr lang="ru-RU"/>
              <a:t>Образец заголовка</a:t>
            </a:r>
          </a:p>
        </p:txBody>
      </p:sp>
      <p:sp>
        <p:nvSpPr>
          <p:cNvPr id="116739" name="Rectangle 3"/>
          <p:cNvSpPr>
            <a:spLocks noGrp="1" noChangeArrowheads="1"/>
          </p:cNvSpPr>
          <p:nvPr>
            <p:ph type="subTitle" idx="1"/>
          </p:nvPr>
        </p:nvSpPr>
        <p:spPr>
          <a:xfrm>
            <a:off x="2133600" y="3733800"/>
            <a:ext cx="6477000" cy="1981200"/>
          </a:xfrm>
        </p:spPr>
        <p:txBody>
          <a:bodyPr/>
          <a:lstStyle>
            <a:lvl1pPr marL="0" indent="0">
              <a:buFont typeface="Wingdings" pitchFamily="2" charset="2"/>
              <a:buNone/>
              <a:defRPr/>
            </a:lvl1pPr>
          </a:lstStyle>
          <a:p>
            <a:r>
              <a:rPr lang="ru-RU"/>
              <a:t>Образец подзаголовка</a:t>
            </a:r>
          </a:p>
        </p:txBody>
      </p:sp>
      <p:sp>
        <p:nvSpPr>
          <p:cNvPr id="116740" name="Rectangle 4"/>
          <p:cNvSpPr>
            <a:spLocks noGrp="1" noChangeArrowheads="1"/>
          </p:cNvSpPr>
          <p:nvPr>
            <p:ph type="dt" sz="half" idx="2"/>
          </p:nvPr>
        </p:nvSpPr>
        <p:spPr>
          <a:xfrm>
            <a:off x="7086600" y="6248400"/>
            <a:ext cx="1524000" cy="457200"/>
          </a:xfrm>
        </p:spPr>
        <p:txBody>
          <a:bodyPr/>
          <a:lstStyle>
            <a:lvl1pPr>
              <a:defRPr/>
            </a:lvl1pPr>
          </a:lstStyle>
          <a:p>
            <a:endParaRPr lang="ru-RU"/>
          </a:p>
        </p:txBody>
      </p:sp>
      <p:sp>
        <p:nvSpPr>
          <p:cNvPr id="116741" name="Rectangle 5"/>
          <p:cNvSpPr>
            <a:spLocks noGrp="1" noChangeArrowheads="1"/>
          </p:cNvSpPr>
          <p:nvPr>
            <p:ph type="ftr" sz="quarter" idx="3"/>
          </p:nvPr>
        </p:nvSpPr>
        <p:spPr>
          <a:xfrm>
            <a:off x="3810000" y="6248400"/>
            <a:ext cx="2895600" cy="457200"/>
          </a:xfrm>
        </p:spPr>
        <p:txBody>
          <a:bodyPr/>
          <a:lstStyle>
            <a:lvl1pPr>
              <a:defRPr/>
            </a:lvl1pPr>
          </a:lstStyle>
          <a:p>
            <a:r>
              <a:rPr lang="en-US" smtClean="0"/>
              <a:t>www.sliderpoint.org</a:t>
            </a:r>
            <a:endParaRPr lang="ru-RU"/>
          </a:p>
        </p:txBody>
      </p:sp>
      <p:sp>
        <p:nvSpPr>
          <p:cNvPr id="116742" name="Rectangle 6"/>
          <p:cNvSpPr>
            <a:spLocks noGrp="1" noChangeArrowheads="1"/>
          </p:cNvSpPr>
          <p:nvPr>
            <p:ph type="sldNum" sz="quarter" idx="4"/>
          </p:nvPr>
        </p:nvSpPr>
        <p:spPr>
          <a:xfrm>
            <a:off x="2209800" y="6248400"/>
            <a:ext cx="1219200" cy="457200"/>
          </a:xfrm>
        </p:spPr>
        <p:txBody>
          <a:bodyPr/>
          <a:lstStyle>
            <a:lvl1pPr>
              <a:defRPr/>
            </a:lvl1pPr>
          </a:lstStyle>
          <a:p>
            <a:fld id="{1D528218-0FF7-43FE-9E30-08D1CD66D360}" type="slidenum">
              <a:rPr lang="ru-RU"/>
              <a:pPr/>
              <a:t>‹№›</a:t>
            </a:fld>
            <a:endParaRPr lang="ru-RU"/>
          </a:p>
        </p:txBody>
      </p:sp>
      <p:sp>
        <p:nvSpPr>
          <p:cNvPr id="116743" name="Line 7"/>
          <p:cNvSpPr>
            <a:spLocks noChangeShapeType="1"/>
          </p:cNvSpPr>
          <p:nvPr/>
        </p:nvSpPr>
        <p:spPr bwMode="auto">
          <a:xfrm>
            <a:off x="1905000" y="1219200"/>
            <a:ext cx="0" cy="2057400"/>
          </a:xfrm>
          <a:prstGeom prst="line">
            <a:avLst/>
          </a:prstGeom>
          <a:noFill/>
          <a:ln w="34925">
            <a:solidFill>
              <a:schemeClr val="tx2"/>
            </a:solidFill>
            <a:round/>
            <a:headEnd/>
            <a:tailEnd/>
          </a:ln>
          <a:effectLst/>
        </p:spPr>
        <p:txBody>
          <a:bodyPr/>
          <a:lstStyle/>
          <a:p>
            <a:endParaRPr lang="ru-RU"/>
          </a:p>
        </p:txBody>
      </p:sp>
      <p:sp>
        <p:nvSpPr>
          <p:cNvPr id="116744" name="Oval 8"/>
          <p:cNvSpPr>
            <a:spLocks noChangeArrowheads="1"/>
          </p:cNvSpPr>
          <p:nvPr/>
        </p:nvSpPr>
        <p:spPr bwMode="auto">
          <a:xfrm>
            <a:off x="163513" y="2103438"/>
            <a:ext cx="347662" cy="347662"/>
          </a:xfrm>
          <a:prstGeom prst="ellipse">
            <a:avLst/>
          </a:prstGeom>
          <a:solidFill>
            <a:schemeClr val="tx1"/>
          </a:solidFill>
          <a:ln w="9525">
            <a:noFill/>
            <a:round/>
            <a:headEnd/>
            <a:tailEnd/>
          </a:ln>
          <a:effectLst/>
        </p:spPr>
        <p:txBody>
          <a:bodyPr wrap="none" anchor="ctr"/>
          <a:lstStyle/>
          <a:p>
            <a:pPr algn="ctr"/>
            <a:endParaRPr lang="ru-RU" sz="2400" b="0">
              <a:latin typeface="Times New Roman" pitchFamily="18" charset="0"/>
            </a:endParaRPr>
          </a:p>
        </p:txBody>
      </p:sp>
      <p:sp>
        <p:nvSpPr>
          <p:cNvPr id="116745" name="Oval 9"/>
          <p:cNvSpPr>
            <a:spLocks noChangeArrowheads="1"/>
          </p:cNvSpPr>
          <p:nvPr/>
        </p:nvSpPr>
        <p:spPr bwMode="auto">
          <a:xfrm>
            <a:off x="739775" y="2105025"/>
            <a:ext cx="349250" cy="347663"/>
          </a:xfrm>
          <a:prstGeom prst="ellipse">
            <a:avLst/>
          </a:prstGeom>
          <a:solidFill>
            <a:schemeClr val="accent1"/>
          </a:solidFill>
          <a:ln w="9525">
            <a:noFill/>
            <a:round/>
            <a:headEnd/>
            <a:tailEnd/>
          </a:ln>
          <a:effectLst/>
        </p:spPr>
        <p:txBody>
          <a:bodyPr wrap="none" anchor="ctr"/>
          <a:lstStyle/>
          <a:p>
            <a:pPr algn="ctr"/>
            <a:endParaRPr lang="ru-RU" sz="2400" b="0">
              <a:latin typeface="Times New Roman" pitchFamily="18" charset="0"/>
            </a:endParaRPr>
          </a:p>
        </p:txBody>
      </p:sp>
      <p:sp>
        <p:nvSpPr>
          <p:cNvPr id="116746" name="Oval 10"/>
          <p:cNvSpPr>
            <a:spLocks noChangeArrowheads="1"/>
          </p:cNvSpPr>
          <p:nvPr/>
        </p:nvSpPr>
        <p:spPr bwMode="auto">
          <a:xfrm>
            <a:off x="1317625" y="2105025"/>
            <a:ext cx="347663" cy="347663"/>
          </a:xfrm>
          <a:prstGeom prst="ellipse">
            <a:avLst/>
          </a:prstGeom>
          <a:solidFill>
            <a:schemeClr val="accent2"/>
          </a:solidFill>
          <a:ln w="9525">
            <a:noFill/>
            <a:round/>
            <a:headEnd/>
            <a:tailEnd/>
          </a:ln>
          <a:effectLst/>
        </p:spPr>
        <p:txBody>
          <a:bodyPr wrap="none" anchor="ctr"/>
          <a:lstStyle/>
          <a:p>
            <a:pPr algn="ctr"/>
            <a:endParaRPr lang="ru-RU" sz="2400" b="0">
              <a:latin typeface="Times New Roman" pitchFamily="18" charset="0"/>
            </a:endParaRPr>
          </a:p>
        </p:txBody>
      </p:sp>
    </p:spTree>
  </p:cSld>
  <p:clrMapOvr>
    <a:masterClrMapping/>
  </p:clrMapOvr>
  <p:transition spd="slow">
    <p:strips dir="rd"/>
    <p:sndAc>
      <p:stSnd>
        <p:snd r:embed="rId1"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1673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6739">
                                            <p:txEl>
                                              <p:pRg st="0" end="0"/>
                                            </p:txEl>
                                          </p:spTgt>
                                        </p:tgtEl>
                                        <p:attrNameLst>
                                          <p:attrName>style.visibility</p:attrName>
                                        </p:attrNameLst>
                                      </p:cBhvr>
                                      <p:to>
                                        <p:strVal val="visible"/>
                                      </p:to>
                                    </p:set>
                                    <p:animEffect transition="in" filter="fade">
                                      <p:cBhvr>
                                        <p:cTn id="11" dur="1000">
                                          <p:stCondLst>
                                            <p:cond delay="0"/>
                                          </p:stCondLst>
                                        </p:cTn>
                                        <p:tgtEl>
                                          <p:spTgt spid="1167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8" grpId="0"/>
      <p:bldP spid="116739" grpId="0" build="p">
        <p:tmplLst>
          <p:tmpl lvl="1">
            <p:tnLst>
              <p:par>
                <p:cTn presetID="10" presetClass="entr" presetSubtype="0" fill="hold" nodeType="clickEffect">
                  <p:stCondLst>
                    <p:cond delay="0"/>
                  </p:stCondLst>
                  <p:childTnLst>
                    <p:set>
                      <p:cBhvr>
                        <p:cTn dur="1" fill="hold">
                          <p:stCondLst>
                            <p:cond delay="0"/>
                          </p:stCondLst>
                        </p:cTn>
                        <p:tgtEl>
                          <p:spTgt spid="116739"/>
                        </p:tgtEl>
                        <p:attrNameLst>
                          <p:attrName>style.visibility</p:attrName>
                        </p:attrNameLst>
                      </p:cBhvr>
                      <p:to>
                        <p:strVal val="visible"/>
                      </p:to>
                    </p:set>
                    <p:animEffect transition="in" filter="fade">
                      <p:cBhvr>
                        <p:cTn dur="1000">
                          <p:stCondLst>
                            <p:cond delay="0"/>
                          </p:stCondLst>
                        </p:cTn>
                        <p:tgtEl>
                          <p:spTgt spid="116739"/>
                        </p:tgtEl>
                      </p:cBhvr>
                    </p:animEffect>
                  </p:childTnLst>
                </p:cTn>
              </p:par>
            </p:tnLst>
          </p:tmpl>
        </p:tmplLst>
      </p:bldP>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DB42550B-8007-4C0D-85C2-A8BD31AB5358}"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190500"/>
            <a:ext cx="1752600" cy="58293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1524000" y="190500"/>
            <a:ext cx="5105400" cy="58293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B1A1328E-7FF3-4156-99A5-FE5322BD4FF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118786" name="Group 2"/>
          <p:cNvGrpSpPr>
            <a:grpSpLocks/>
          </p:cNvGrpSpPr>
          <p:nvPr/>
        </p:nvGrpSpPr>
        <p:grpSpPr bwMode="auto">
          <a:xfrm>
            <a:off x="3175" y="4267200"/>
            <a:ext cx="9140825" cy="2590800"/>
            <a:chOff x="2" y="2688"/>
            <a:chExt cx="5758" cy="1632"/>
          </a:xfrm>
        </p:grpSpPr>
        <p:sp>
          <p:nvSpPr>
            <p:cNvPr id="118787" name="Freeform 3"/>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grpSp>
          <p:nvGrpSpPr>
            <p:cNvPr id="118788" name="Group 4"/>
            <p:cNvGrpSpPr>
              <a:grpSpLocks/>
            </p:cNvGrpSpPr>
            <p:nvPr userDrawn="1"/>
          </p:nvGrpSpPr>
          <p:grpSpPr bwMode="auto">
            <a:xfrm>
              <a:off x="3528" y="3715"/>
              <a:ext cx="792" cy="521"/>
              <a:chOff x="3527" y="3715"/>
              <a:chExt cx="792" cy="521"/>
            </a:xfrm>
          </p:grpSpPr>
          <p:sp>
            <p:nvSpPr>
              <p:cNvPr id="118789" name="Oval 5"/>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ru-RU"/>
              </a:p>
            </p:txBody>
          </p:sp>
          <p:sp>
            <p:nvSpPr>
              <p:cNvPr id="118790" name="Oval 6"/>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ru-RU"/>
              </a:p>
            </p:txBody>
          </p:sp>
          <p:sp>
            <p:nvSpPr>
              <p:cNvPr id="118791" name="Oval 7"/>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8792" name="Oval 8"/>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ru-RU"/>
              </a:p>
            </p:txBody>
          </p:sp>
          <p:sp>
            <p:nvSpPr>
              <p:cNvPr id="118793" name="Oval 9"/>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8794" name="Freeform 10"/>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ru-RU"/>
              </a:p>
            </p:txBody>
          </p:sp>
          <p:sp>
            <p:nvSpPr>
              <p:cNvPr id="118795" name="Freeform 11"/>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ru-RU"/>
              </a:p>
            </p:txBody>
          </p:sp>
          <p:sp>
            <p:nvSpPr>
              <p:cNvPr id="118796" name="Freeform 12"/>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8797" name="Freeform 13"/>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ru-RU"/>
              </a:p>
            </p:txBody>
          </p:sp>
          <p:sp>
            <p:nvSpPr>
              <p:cNvPr id="118798" name="Freeform 14"/>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ru-RU"/>
              </a:p>
            </p:txBody>
          </p:sp>
          <p:sp>
            <p:nvSpPr>
              <p:cNvPr id="118799" name="Oval 15"/>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grpSp>
        <p:grpSp>
          <p:nvGrpSpPr>
            <p:cNvPr id="118800" name="Group 16"/>
            <p:cNvGrpSpPr>
              <a:grpSpLocks/>
            </p:cNvGrpSpPr>
            <p:nvPr userDrawn="1"/>
          </p:nvGrpSpPr>
          <p:grpSpPr bwMode="auto">
            <a:xfrm>
              <a:off x="1776" y="3631"/>
              <a:ext cx="1626" cy="683"/>
              <a:chOff x="1776" y="3631"/>
              <a:chExt cx="1626" cy="683"/>
            </a:xfrm>
          </p:grpSpPr>
          <p:sp>
            <p:nvSpPr>
              <p:cNvPr id="118801" name="Oval 17"/>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ru-RU"/>
              </a:p>
            </p:txBody>
          </p:sp>
          <p:sp>
            <p:nvSpPr>
              <p:cNvPr id="118802" name="Oval 18"/>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ru-RU"/>
              </a:p>
            </p:txBody>
          </p:sp>
          <p:sp>
            <p:nvSpPr>
              <p:cNvPr id="118803" name="Oval 19"/>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ru-RU"/>
              </a:p>
            </p:txBody>
          </p:sp>
          <p:sp>
            <p:nvSpPr>
              <p:cNvPr id="118804" name="Oval 20"/>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ru-RU"/>
              </a:p>
            </p:txBody>
          </p:sp>
          <p:sp>
            <p:nvSpPr>
              <p:cNvPr id="118805" name="Oval 21"/>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sp>
            <p:nvSpPr>
              <p:cNvPr id="118806" name="Oval 22"/>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ru-RU"/>
              </a:p>
            </p:txBody>
          </p:sp>
          <p:sp>
            <p:nvSpPr>
              <p:cNvPr id="118807" name="Oval 23"/>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ru-RU"/>
              </a:p>
            </p:txBody>
          </p:sp>
          <p:sp>
            <p:nvSpPr>
              <p:cNvPr id="118808" name="Oval 24"/>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ru-RU"/>
              </a:p>
            </p:txBody>
          </p:sp>
          <p:sp>
            <p:nvSpPr>
              <p:cNvPr id="118809" name="Freeform 25"/>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ru-RU"/>
              </a:p>
            </p:txBody>
          </p:sp>
          <p:sp>
            <p:nvSpPr>
              <p:cNvPr id="118810" name="Freeform 26"/>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ru-RU"/>
              </a:p>
            </p:txBody>
          </p:sp>
          <p:sp>
            <p:nvSpPr>
              <p:cNvPr id="118811" name="Freeform 27"/>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ru-RU"/>
              </a:p>
            </p:txBody>
          </p:sp>
          <p:sp>
            <p:nvSpPr>
              <p:cNvPr id="118812" name="Freeform 28"/>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ru-RU"/>
              </a:p>
            </p:txBody>
          </p:sp>
          <p:sp>
            <p:nvSpPr>
              <p:cNvPr id="118813" name="Freeform 29"/>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ru-RU"/>
              </a:p>
            </p:txBody>
          </p:sp>
          <p:sp>
            <p:nvSpPr>
              <p:cNvPr id="118814" name="Freeform 30"/>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ru-RU"/>
              </a:p>
            </p:txBody>
          </p:sp>
          <p:sp>
            <p:nvSpPr>
              <p:cNvPr id="118815" name="Freeform 31"/>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8816" name="Freeform 32"/>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8817" name="Freeform 33"/>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8818" name="Freeform 34"/>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ru-RU"/>
              </a:p>
            </p:txBody>
          </p:sp>
        </p:grpSp>
        <p:grpSp>
          <p:nvGrpSpPr>
            <p:cNvPr id="118819" name="Group 35"/>
            <p:cNvGrpSpPr>
              <a:grpSpLocks/>
            </p:cNvGrpSpPr>
            <p:nvPr userDrawn="1"/>
          </p:nvGrpSpPr>
          <p:grpSpPr bwMode="auto">
            <a:xfrm>
              <a:off x="4128" y="3360"/>
              <a:ext cx="1351" cy="821"/>
              <a:chOff x="4128" y="3360"/>
              <a:chExt cx="1351" cy="821"/>
            </a:xfrm>
          </p:grpSpPr>
          <p:sp>
            <p:nvSpPr>
              <p:cNvPr id="118820" name="Freeform 36"/>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8821" name="Freeform 37"/>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8822" name="Freeform 38"/>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ru-RU"/>
              </a:p>
            </p:txBody>
          </p:sp>
          <p:sp>
            <p:nvSpPr>
              <p:cNvPr id="118823" name="Freeform 39"/>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8824" name="Freeform 40"/>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8825" name="Freeform 41"/>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8826" name="Freeform 42"/>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8827" name="Freeform 43"/>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ru-RU"/>
              </a:p>
            </p:txBody>
          </p:sp>
          <p:sp>
            <p:nvSpPr>
              <p:cNvPr id="118828" name="Freeform 44"/>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ru-RU"/>
              </a:p>
            </p:txBody>
          </p:sp>
          <p:sp>
            <p:nvSpPr>
              <p:cNvPr id="118829" name="Freeform 45"/>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8830" name="Freeform 46"/>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8831" name="Oval 47"/>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ru-RU"/>
              </a:p>
            </p:txBody>
          </p:sp>
          <p:sp>
            <p:nvSpPr>
              <p:cNvPr id="118832" name="Oval 48"/>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ru-RU"/>
              </a:p>
            </p:txBody>
          </p:sp>
          <p:sp>
            <p:nvSpPr>
              <p:cNvPr id="118833" name="Oval 49"/>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8834" name="Oval 50"/>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sp>
            <p:nvSpPr>
              <p:cNvPr id="118835" name="Oval 51"/>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8836" name="Oval 52"/>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ru-RU"/>
              </a:p>
            </p:txBody>
          </p:sp>
        </p:grpSp>
        <p:grpSp>
          <p:nvGrpSpPr>
            <p:cNvPr id="118837" name="Group 53"/>
            <p:cNvGrpSpPr>
              <a:grpSpLocks/>
            </p:cNvGrpSpPr>
            <p:nvPr userDrawn="1"/>
          </p:nvGrpSpPr>
          <p:grpSpPr bwMode="auto">
            <a:xfrm>
              <a:off x="5280" y="3024"/>
              <a:ext cx="425" cy="258"/>
              <a:chOff x="5280" y="3024"/>
              <a:chExt cx="425" cy="258"/>
            </a:xfrm>
          </p:grpSpPr>
          <p:sp>
            <p:nvSpPr>
              <p:cNvPr id="118838" name="Freeform 54"/>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8839" name="Freeform 55"/>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8840" name="Freeform 56"/>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8841" name="Freeform 57"/>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8842" name="Freeform 58"/>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sp>
            <p:nvSpPr>
              <p:cNvPr id="118843" name="Freeform 59"/>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sp>
            <p:nvSpPr>
              <p:cNvPr id="118844" name="Freeform 60"/>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nvGrpSpPr>
              <p:cNvPr id="118845" name="Group 61"/>
              <p:cNvGrpSpPr>
                <a:grpSpLocks/>
              </p:cNvGrpSpPr>
              <p:nvPr/>
            </p:nvGrpSpPr>
            <p:grpSpPr bwMode="auto">
              <a:xfrm>
                <a:off x="5381" y="3085"/>
                <a:ext cx="227" cy="132"/>
                <a:chOff x="5381" y="3085"/>
                <a:chExt cx="227" cy="132"/>
              </a:xfrm>
            </p:grpSpPr>
            <p:sp>
              <p:nvSpPr>
                <p:cNvPr id="118846" name="Oval 62"/>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ru-RU"/>
                </a:p>
              </p:txBody>
            </p:sp>
            <p:sp>
              <p:nvSpPr>
                <p:cNvPr id="118847" name="Oval 63"/>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ru-RU"/>
                </a:p>
              </p:txBody>
            </p:sp>
            <p:sp>
              <p:nvSpPr>
                <p:cNvPr id="118848" name="Oval 64"/>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ru-RU"/>
                </a:p>
              </p:txBody>
            </p:sp>
            <p:sp>
              <p:nvSpPr>
                <p:cNvPr id="118849" name="Oval 65"/>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ru-RU"/>
                </a:p>
              </p:txBody>
            </p:sp>
          </p:grpSp>
        </p:grpSp>
      </p:grpSp>
      <p:sp>
        <p:nvSpPr>
          <p:cNvPr id="118850" name="Rectangle 66"/>
          <p:cNvSpPr>
            <a:spLocks noGrp="1" noChangeArrowheads="1"/>
          </p:cNvSpPr>
          <p:nvPr>
            <p:ph type="ctrTitle" sz="quarter"/>
          </p:nvPr>
        </p:nvSpPr>
        <p:spPr>
          <a:xfrm>
            <a:off x="685800" y="1692275"/>
            <a:ext cx="7772400" cy="1736725"/>
          </a:xfrm>
        </p:spPr>
        <p:txBody>
          <a:bodyPr anchor="b"/>
          <a:lstStyle>
            <a:lvl1pPr>
              <a:defRPr sz="5400"/>
            </a:lvl1pPr>
          </a:lstStyle>
          <a:p>
            <a:r>
              <a:rPr lang="ru-RU"/>
              <a:t>Образец заголовка</a:t>
            </a:r>
          </a:p>
        </p:txBody>
      </p:sp>
      <p:sp>
        <p:nvSpPr>
          <p:cNvPr id="118851" name="Rectangle 67"/>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18852" name="Rectangle 68"/>
          <p:cNvSpPr>
            <a:spLocks noGrp="1" noChangeArrowheads="1"/>
          </p:cNvSpPr>
          <p:nvPr>
            <p:ph type="dt" sz="quarter" idx="2"/>
          </p:nvPr>
        </p:nvSpPr>
        <p:spPr>
          <a:xfrm>
            <a:off x="457200" y="6248400"/>
            <a:ext cx="2133600" cy="457200"/>
          </a:xfrm>
        </p:spPr>
        <p:txBody>
          <a:bodyPr/>
          <a:lstStyle>
            <a:lvl1pPr>
              <a:defRPr/>
            </a:lvl1pPr>
          </a:lstStyle>
          <a:p>
            <a:endParaRPr lang="ru-RU"/>
          </a:p>
        </p:txBody>
      </p:sp>
      <p:sp>
        <p:nvSpPr>
          <p:cNvPr id="118853" name="Rectangle 69"/>
          <p:cNvSpPr>
            <a:spLocks noGrp="1" noChangeArrowheads="1"/>
          </p:cNvSpPr>
          <p:nvPr>
            <p:ph type="ftr" sz="quarter" idx="3"/>
          </p:nvPr>
        </p:nvSpPr>
        <p:spPr>
          <a:xfrm>
            <a:off x="3124200" y="6248400"/>
            <a:ext cx="2895600" cy="457200"/>
          </a:xfrm>
        </p:spPr>
        <p:txBody>
          <a:bodyPr/>
          <a:lstStyle>
            <a:lvl1pPr>
              <a:defRPr/>
            </a:lvl1pPr>
          </a:lstStyle>
          <a:p>
            <a:r>
              <a:rPr lang="en-US" smtClean="0"/>
              <a:t>www.sliderpoint.org</a:t>
            </a:r>
            <a:endParaRPr lang="ru-RU"/>
          </a:p>
        </p:txBody>
      </p:sp>
      <p:sp>
        <p:nvSpPr>
          <p:cNvPr id="118854" name="Rectangle 70"/>
          <p:cNvSpPr>
            <a:spLocks noGrp="1" noChangeArrowheads="1"/>
          </p:cNvSpPr>
          <p:nvPr>
            <p:ph type="sldNum" sz="quarter" idx="4"/>
          </p:nvPr>
        </p:nvSpPr>
        <p:spPr>
          <a:xfrm>
            <a:off x="6553200" y="6248400"/>
            <a:ext cx="2133600" cy="457200"/>
          </a:xfrm>
        </p:spPr>
        <p:txBody>
          <a:bodyPr/>
          <a:lstStyle>
            <a:lvl1pPr>
              <a:defRPr/>
            </a:lvl1pPr>
          </a:lstStyle>
          <a:p>
            <a:fld id="{8FF67329-B14C-4F42-90A8-A89440AE45C0}" type="slidenum">
              <a:rPr lang="ru-RU"/>
              <a:pPr/>
              <a:t>‹№›</a:t>
            </a:fld>
            <a:endParaRPr lang="ru-RU"/>
          </a:p>
        </p:txBody>
      </p:sp>
    </p:spTree>
  </p:cSld>
  <p:clrMapOvr>
    <a:masterClrMapping/>
  </p:clrMapOvr>
  <p:transition spd="slow">
    <p:strips dir="rd"/>
    <p:sndAc>
      <p:stSnd>
        <p:snd r:embed="rId1"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1885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8851">
                                            <p:txEl>
                                              <p:pRg st="0" end="0"/>
                                            </p:txEl>
                                          </p:spTgt>
                                        </p:tgtEl>
                                        <p:attrNameLst>
                                          <p:attrName>style.visibility</p:attrName>
                                        </p:attrNameLst>
                                      </p:cBhvr>
                                      <p:to>
                                        <p:strVal val="visible"/>
                                      </p:to>
                                    </p:set>
                                    <p:animEffect transition="in" filter="fade">
                                      <p:cBhvr>
                                        <p:cTn id="11" dur="1000">
                                          <p:stCondLst>
                                            <p:cond delay="0"/>
                                          </p:stCondLst>
                                        </p:cTn>
                                        <p:tgtEl>
                                          <p:spTgt spid="1188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8850" grpId="0"/>
      <p:bldP spid="118851" grpId="0" build="p">
        <p:tmplLst>
          <p:tmpl lvl="1">
            <p:tnLst>
              <p:par>
                <p:cTn presetID="10" presetClass="entr" presetSubtype="0" fill="hold" nodeType="clickEffect">
                  <p:stCondLst>
                    <p:cond delay="0"/>
                  </p:stCondLst>
                  <p:childTnLst>
                    <p:set>
                      <p:cBhvr>
                        <p:cTn dur="1" fill="hold">
                          <p:stCondLst>
                            <p:cond delay="0"/>
                          </p:stCondLst>
                        </p:cTn>
                        <p:tgtEl>
                          <p:spTgt spid="118851"/>
                        </p:tgtEl>
                        <p:attrNameLst>
                          <p:attrName>style.visibility</p:attrName>
                        </p:attrNameLst>
                      </p:cBhvr>
                      <p:to>
                        <p:strVal val="visible"/>
                      </p:to>
                    </p:set>
                    <p:animEffect transition="in" filter="fade">
                      <p:cBhvr>
                        <p:cTn dur="1000">
                          <p:stCondLst>
                            <p:cond delay="0"/>
                          </p:stCondLst>
                        </p:cTn>
                        <p:tgtEl>
                          <p:spTgt spid="118851"/>
                        </p:tgtEl>
                      </p:cBhvr>
                    </p:animEffect>
                  </p:childTnLst>
                </p:cTn>
              </p:par>
            </p:tnLst>
          </p:tmpl>
        </p:tmplLst>
      </p:bldP>
    </p:bld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8E4F60C8-04C9-427B-A92D-BB11225A9F44}"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E7A684AD-A468-491F-9F38-A2B98B25112F}"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BBB10C85-D9C4-429B-AAA0-DB145389930F}"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C311F7C5-1188-44A4-8551-F853AE115E46}"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42EBD5F8-A456-4D0C-8DD1-988769B18370}"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3AE2C391-1DC6-40D9-A54E-E13D90AE42B7}"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2683AFE5-2D19-4531-8CD0-9A18D659AFD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A1A50F20-6DD8-4FD3-8A06-21987D61253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3E361794-DE38-4C9D-8C0D-C6D9145475C7}"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0970884C-ECF5-4092-95CA-36962787FEEB}"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4835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4835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7CAD69E9-4A0D-4922-B99B-449B8F3CE78A}"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988CBC9E-2AAB-4271-9393-B4207E5AF577}"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PhAnim="0" type="title" preserve="1">
  <p:cSld name="Титульный слайд">
    <p:spTree>
      <p:nvGrpSpPr>
        <p:cNvPr id="1" name=""/>
        <p:cNvGrpSpPr/>
        <p:nvPr/>
      </p:nvGrpSpPr>
      <p:grpSpPr>
        <a:xfrm>
          <a:off x="0" y="0"/>
          <a:ext cx="0" cy="0"/>
          <a:chOff x="0" y="0"/>
          <a:chExt cx="0" cy="0"/>
        </a:xfrm>
      </p:grpSpPr>
      <p:sp>
        <p:nvSpPr>
          <p:cNvPr id="141314" name="Rectangle 2"/>
          <p:cNvSpPr>
            <a:spLocks noGrp="1" noRot="1" noChangeArrowheads="1"/>
          </p:cNvSpPr>
          <p:nvPr>
            <p:ph type="ctrTitle"/>
          </p:nvPr>
        </p:nvSpPr>
        <p:spPr>
          <a:xfrm>
            <a:off x="685800" y="1981200"/>
            <a:ext cx="7772400" cy="1600200"/>
          </a:xfrm>
        </p:spPr>
        <p:txBody>
          <a:bodyPr/>
          <a:lstStyle>
            <a:lvl1pPr>
              <a:defRPr/>
            </a:lvl1pPr>
          </a:lstStyle>
          <a:p>
            <a:r>
              <a:rPr lang="ru-RU"/>
              <a:t>Образец заголовка</a:t>
            </a:r>
          </a:p>
        </p:txBody>
      </p:sp>
      <p:sp>
        <p:nvSpPr>
          <p:cNvPr id="141315"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41316" name="Rectangle 4"/>
          <p:cNvSpPr>
            <a:spLocks noGrp="1" noChangeArrowheads="1"/>
          </p:cNvSpPr>
          <p:nvPr>
            <p:ph type="dt" sz="quarter" idx="2"/>
          </p:nvPr>
        </p:nvSpPr>
        <p:spPr/>
        <p:txBody>
          <a:bodyPr/>
          <a:lstStyle>
            <a:lvl1pPr>
              <a:defRPr/>
            </a:lvl1pPr>
          </a:lstStyle>
          <a:p>
            <a:endParaRPr lang="ru-RU"/>
          </a:p>
        </p:txBody>
      </p:sp>
      <p:sp>
        <p:nvSpPr>
          <p:cNvPr id="141317" name="Rectangle 5"/>
          <p:cNvSpPr>
            <a:spLocks noGrp="1" noChangeArrowheads="1"/>
          </p:cNvSpPr>
          <p:nvPr>
            <p:ph type="ftr" sz="quarter" idx="3"/>
          </p:nvPr>
        </p:nvSpPr>
        <p:spPr/>
        <p:txBody>
          <a:bodyPr/>
          <a:lstStyle>
            <a:lvl1pPr>
              <a:defRPr/>
            </a:lvl1pPr>
          </a:lstStyle>
          <a:p>
            <a:r>
              <a:rPr lang="en-US" smtClean="0"/>
              <a:t>www.sliderpoint.org</a:t>
            </a:r>
            <a:endParaRPr lang="ru-RU"/>
          </a:p>
        </p:txBody>
      </p:sp>
      <p:sp>
        <p:nvSpPr>
          <p:cNvPr id="141318" name="Rectangle 6"/>
          <p:cNvSpPr>
            <a:spLocks noGrp="1" noChangeArrowheads="1"/>
          </p:cNvSpPr>
          <p:nvPr>
            <p:ph type="sldNum" sz="quarter" idx="4"/>
          </p:nvPr>
        </p:nvSpPr>
        <p:spPr/>
        <p:txBody>
          <a:bodyPr/>
          <a:lstStyle>
            <a:lvl1pPr>
              <a:defRPr/>
            </a:lvl1pPr>
          </a:lstStyle>
          <a:p>
            <a:fld id="{77F4684B-B279-4A9B-A008-DDD485A666EF}" type="slidenum">
              <a:rPr lang="ru-RU"/>
              <a:pPr/>
              <a:t>‹№›</a:t>
            </a:fld>
            <a:endParaRPr lang="ru-RU"/>
          </a:p>
        </p:txBody>
      </p:sp>
    </p:spTree>
  </p:cSld>
  <p:clrMapOvr>
    <a:masterClrMapping/>
  </p:clrMapOvr>
  <p:transition spd="slow">
    <p:strips dir="rd"/>
    <p:sndAc>
      <p:stSnd>
        <p:snd r:embed="rId1" name="applause.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4131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41315">
                                            <p:txEl>
                                              <p:pRg st="0" end="0"/>
                                            </p:txEl>
                                          </p:spTgt>
                                        </p:tgtEl>
                                        <p:attrNameLst>
                                          <p:attrName>style.visibility</p:attrName>
                                        </p:attrNameLst>
                                      </p:cBhvr>
                                      <p:to>
                                        <p:strVal val="visible"/>
                                      </p:to>
                                    </p:set>
                                    <p:animEffect transition="in" filter="fade">
                                      <p:cBhvr>
                                        <p:cTn id="11" dur="1000">
                                          <p:stCondLst>
                                            <p:cond delay="0"/>
                                          </p:stCondLst>
                                        </p:cTn>
                                        <p:tgtEl>
                                          <p:spTgt spid="1413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14" grpId="0"/>
      <p:bldP spid="141315" grpId="0" build="p">
        <p:tmplLst>
          <p:tmpl lvl="1">
            <p:tnLst>
              <p:par>
                <p:cTn presetID="10" presetClass="entr" presetSubtype="0" fill="hold" nodeType="clickEffect">
                  <p:stCondLst>
                    <p:cond delay="0"/>
                  </p:stCondLst>
                  <p:childTnLst>
                    <p:set>
                      <p:cBhvr>
                        <p:cTn dur="1" fill="hold">
                          <p:stCondLst>
                            <p:cond delay="0"/>
                          </p:stCondLst>
                        </p:cTn>
                        <p:tgtEl>
                          <p:spTgt spid="141315"/>
                        </p:tgtEl>
                        <p:attrNameLst>
                          <p:attrName>style.visibility</p:attrName>
                        </p:attrNameLst>
                      </p:cBhvr>
                      <p:to>
                        <p:strVal val="visible"/>
                      </p:to>
                    </p:set>
                    <p:animEffect transition="in" filter="fade">
                      <p:cBhvr>
                        <p:cTn dur="1000">
                          <p:stCondLst>
                            <p:cond delay="0"/>
                          </p:stCondLst>
                        </p:cTn>
                        <p:tgtEl>
                          <p:spTgt spid="141315"/>
                        </p:tgtEl>
                      </p:cBhvr>
                    </p:animEffect>
                  </p:childTnLst>
                </p:cTn>
              </p:par>
            </p:tnLst>
          </p:tmpl>
        </p:tmplLst>
      </p:bldP>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17D4DB66-FE05-416B-AE4B-1D1AD3C5450E}"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5C3C3CED-2C98-497E-B9F3-8921FC65D4ED}"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E5380C3C-BE6F-45E2-830A-9B259F292AB1}"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954B5D31-A417-4523-88E8-919A399A9CE4}"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944BCA7D-23B1-46B9-B0D3-F90B382EB43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15DA4E95-1AFF-4C4E-BD94-22C01FBAED5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F0FD2D73-5F6C-4B4D-AFB9-2819E698BD3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50F3C9A8-BA0D-4F69-952C-66E786F2872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C4BE0877-ECCB-407F-A6B6-1AEC1271F863}"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8E26DB8A-C1F9-4ADF-84E7-41A0B79235BD}"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07188" y="228600"/>
            <a:ext cx="2135187" cy="587057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301625" y="228600"/>
            <a:ext cx="6253163" cy="587057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BF1AFE58-097A-4EF7-B942-0E6D7F1D41DF}"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776C3509-C9AF-4206-A23D-8384CF28585F}"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BC1D9C29-77DC-4E71-BE62-D28F99097F7B}"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87B9C95F-69C8-416E-9715-8D69187E9DA5}"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CAE879BC-A36C-4BDE-8C3B-B796AE87A12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EE2DD9FD-9B52-4B1C-B885-EF77C23C23C6}"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15240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5105400" y="1905000"/>
            <a:ext cx="3429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4A6F8B75-29DA-46CB-8644-7A679A08A1D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D13FB9D4-37D0-4E22-B4EC-F96FA0326E36}"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389FDCB2-F687-4423-B7EC-BC1FEE483DAD}"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36673ACB-2FB9-45BB-9488-15E193492DA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94F64A49-152A-46E5-A936-850FEDED3BBD}"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5D2502D4-1045-47EF-9D0E-D3F310694A57}"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3458725D-A183-4557-9CAD-9C5E13AF3323}"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73818D76-7AE3-4422-B0B7-1F96737688E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PhAnim="0" type="title" preserve="1">
  <p:cSld name="Титульный слайд">
    <p:spTree>
      <p:nvGrpSpPr>
        <p:cNvPr id="1" name=""/>
        <p:cNvGrpSpPr/>
        <p:nvPr/>
      </p:nvGrpSpPr>
      <p:grpSpPr>
        <a:xfrm>
          <a:off x="0" y="0"/>
          <a:ext cx="0" cy="0"/>
          <a:chOff x="0" y="0"/>
          <a:chExt cx="0" cy="0"/>
        </a:xfrm>
      </p:grpSpPr>
      <p:sp>
        <p:nvSpPr>
          <p:cNvPr id="182274" name="Rectangle 2"/>
          <p:cNvSpPr>
            <a:spLocks noGrp="1" noChangeArrowheads="1"/>
          </p:cNvSpPr>
          <p:nvPr>
            <p:ph type="ctrTitle" sz="quarter"/>
          </p:nvPr>
        </p:nvSpPr>
        <p:spPr>
          <a:xfrm>
            <a:off x="685800" y="1676400"/>
            <a:ext cx="7772400" cy="1828800"/>
          </a:xfrm>
        </p:spPr>
        <p:txBody>
          <a:bodyPr/>
          <a:lstStyle>
            <a:lvl1pPr>
              <a:defRPr/>
            </a:lvl1pPr>
          </a:lstStyle>
          <a:p>
            <a:r>
              <a:rPr lang="ru-RU"/>
              <a:t>Образец заголовка</a:t>
            </a:r>
          </a:p>
        </p:txBody>
      </p:sp>
      <p:sp>
        <p:nvSpPr>
          <p:cNvPr id="182275" name="Rectangle 3"/>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182276" name="Rectangle 4"/>
          <p:cNvSpPr>
            <a:spLocks noGrp="1" noChangeArrowheads="1"/>
          </p:cNvSpPr>
          <p:nvPr>
            <p:ph type="dt" sz="quarter" idx="2"/>
          </p:nvPr>
        </p:nvSpPr>
        <p:spPr/>
        <p:txBody>
          <a:bodyPr/>
          <a:lstStyle>
            <a:lvl1pPr>
              <a:defRPr/>
            </a:lvl1pPr>
          </a:lstStyle>
          <a:p>
            <a:endParaRPr lang="ru-RU"/>
          </a:p>
        </p:txBody>
      </p:sp>
      <p:sp>
        <p:nvSpPr>
          <p:cNvPr id="182277" name="Rectangle 5"/>
          <p:cNvSpPr>
            <a:spLocks noGrp="1" noChangeArrowheads="1"/>
          </p:cNvSpPr>
          <p:nvPr>
            <p:ph type="ftr" sz="quarter" idx="3"/>
          </p:nvPr>
        </p:nvSpPr>
        <p:spPr/>
        <p:txBody>
          <a:bodyPr/>
          <a:lstStyle>
            <a:lvl1pPr>
              <a:defRPr/>
            </a:lvl1pPr>
          </a:lstStyle>
          <a:p>
            <a:r>
              <a:rPr lang="en-US" smtClean="0"/>
              <a:t>www.sliderpoint.org</a:t>
            </a:r>
            <a:endParaRPr lang="ru-RU"/>
          </a:p>
        </p:txBody>
      </p:sp>
      <p:sp>
        <p:nvSpPr>
          <p:cNvPr id="182278" name="Rectangle 6"/>
          <p:cNvSpPr>
            <a:spLocks noGrp="1" noChangeArrowheads="1"/>
          </p:cNvSpPr>
          <p:nvPr>
            <p:ph type="sldNum" sz="quarter" idx="4"/>
          </p:nvPr>
        </p:nvSpPr>
        <p:spPr/>
        <p:txBody>
          <a:bodyPr/>
          <a:lstStyle>
            <a:lvl1pPr>
              <a:defRPr/>
            </a:lvl1pPr>
          </a:lstStyle>
          <a:p>
            <a:fld id="{7D83B39B-BCA8-4C17-BC3C-600DD93434FB}" type="slidenum">
              <a:rPr lang="ru-RU"/>
              <a:pPr/>
              <a:t>‹№›</a:t>
            </a:fld>
            <a:endParaRPr lang="ru-RU"/>
          </a:p>
        </p:txBody>
      </p:sp>
    </p:spTree>
  </p:cSld>
  <p:clrMapOvr>
    <a:masterClrMapping/>
  </p:clrMapOvr>
  <p:transition spd="slow">
    <p:strips dir="rd"/>
    <p:sndAc>
      <p:stSnd>
        <p:snd r:embed="rId1"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8227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2275">
                                            <p:txEl>
                                              <p:pRg st="0" end="0"/>
                                            </p:txEl>
                                          </p:spTgt>
                                        </p:tgtEl>
                                        <p:attrNameLst>
                                          <p:attrName>style.visibility</p:attrName>
                                        </p:attrNameLst>
                                      </p:cBhvr>
                                      <p:to>
                                        <p:strVal val="visible"/>
                                      </p:to>
                                    </p:set>
                                    <p:animEffect transition="in" filter="fade">
                                      <p:cBhvr>
                                        <p:cTn id="11" dur="1000">
                                          <p:stCondLst>
                                            <p:cond delay="0"/>
                                          </p:stCondLst>
                                        </p:cTn>
                                        <p:tgtEl>
                                          <p:spTgt spid="18227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4" grpId="0"/>
      <p:bldP spid="182275" grpId="0" build="p">
        <p:tmplLst>
          <p:tmpl lvl="1">
            <p:tnLst>
              <p:par>
                <p:cTn presetID="10" presetClass="entr" presetSubtype="0" fill="hold" nodeType="clickEffect">
                  <p:stCondLst>
                    <p:cond delay="0"/>
                  </p:stCondLst>
                  <p:childTnLst>
                    <p:set>
                      <p:cBhvr>
                        <p:cTn dur="1" fill="hold">
                          <p:stCondLst>
                            <p:cond delay="0"/>
                          </p:stCondLst>
                        </p:cTn>
                        <p:tgtEl>
                          <p:spTgt spid="182275"/>
                        </p:tgtEl>
                        <p:attrNameLst>
                          <p:attrName>style.visibility</p:attrName>
                        </p:attrNameLst>
                      </p:cBhvr>
                      <p:to>
                        <p:strVal val="visible"/>
                      </p:to>
                    </p:set>
                    <p:animEffect transition="in" filter="fade">
                      <p:cBhvr>
                        <p:cTn dur="1000">
                          <p:stCondLst>
                            <p:cond delay="0"/>
                          </p:stCondLst>
                        </p:cTn>
                        <p:tgtEl>
                          <p:spTgt spid="182275"/>
                        </p:tgtEl>
                      </p:cBhvr>
                    </p:animEffect>
                  </p:childTnLst>
                </p:cTn>
              </p:par>
            </p:tnLst>
          </p:tmpl>
        </p:tmplLst>
      </p:bldP>
    </p:bld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D0EEE6CB-0E58-4756-A45A-39A2A6B405AC}"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C26C231B-96B0-4CBC-8E04-81BCBE4AF0C0}"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B4B0D6C7-F986-491B-911A-7BEB76046F76}"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BE4D275A-AC46-41BE-A306-FFFB55419B38}"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F2611731-FBB5-471D-822E-9BFF5AA8DD1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67BFE22E-F5AA-45BB-9695-8BE7490B700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7D9EAAC2-EBDC-48A2-91F5-F42E513F3B4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EFAA8E80-A62D-4A80-AD8F-C080B7A2EB4D}"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5ECE9C03-9202-43A0-9C61-276BC4038CD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2E320B40-43FB-49CC-A95E-C5E484688C9F}"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381000"/>
            <a:ext cx="2057400" cy="5715000"/>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381000"/>
            <a:ext cx="6019800" cy="5715000"/>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B91364C2-2A63-4DF2-A64E-9D28AC47A7D3}"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81000"/>
            <a:ext cx="8229600" cy="13716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981200"/>
            <a:ext cx="40386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ACFAB8FC-5198-4FEE-AC81-F59D50A0AB03}"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showMasterPhAnim="0" type="title" preserve="1">
  <p:cSld name="Титульный слайд">
    <p:spTree>
      <p:nvGrpSpPr>
        <p:cNvPr id="1" name=""/>
        <p:cNvGrpSpPr/>
        <p:nvPr/>
      </p:nvGrpSpPr>
      <p:grpSpPr>
        <a:xfrm>
          <a:off x="0" y="0"/>
          <a:ext cx="0" cy="0"/>
          <a:chOff x="0" y="0"/>
          <a:chExt cx="0" cy="0"/>
        </a:xfrm>
      </p:grpSpPr>
      <p:grpSp>
        <p:nvGrpSpPr>
          <p:cNvPr id="201730" name="Group 2"/>
          <p:cNvGrpSpPr>
            <a:grpSpLocks/>
          </p:cNvGrpSpPr>
          <p:nvPr/>
        </p:nvGrpSpPr>
        <p:grpSpPr bwMode="auto">
          <a:xfrm>
            <a:off x="0" y="3902075"/>
            <a:ext cx="3400425" cy="2949575"/>
            <a:chOff x="0" y="2458"/>
            <a:chExt cx="2142" cy="1858"/>
          </a:xfrm>
        </p:grpSpPr>
        <p:sp>
          <p:nvSpPr>
            <p:cNvPr id="201731"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1732"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ru-RU"/>
            </a:p>
          </p:txBody>
        </p:sp>
        <p:sp>
          <p:nvSpPr>
            <p:cNvPr id="201733"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1734"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1735"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ru-RU"/>
            </a:p>
          </p:txBody>
        </p:sp>
        <p:sp>
          <p:nvSpPr>
            <p:cNvPr id="201736"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ru-RU"/>
            </a:p>
          </p:txBody>
        </p:sp>
        <p:sp>
          <p:nvSpPr>
            <p:cNvPr id="201737"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ru-RU"/>
            </a:p>
          </p:txBody>
        </p:sp>
      </p:grpSp>
      <p:sp>
        <p:nvSpPr>
          <p:cNvPr id="201738" name="Rectangle 10"/>
          <p:cNvSpPr>
            <a:spLocks noGrp="1" noChangeArrowheads="1"/>
          </p:cNvSpPr>
          <p:nvPr>
            <p:ph type="ctrTitle" sz="quarter"/>
          </p:nvPr>
        </p:nvSpPr>
        <p:spPr>
          <a:xfrm>
            <a:off x="685800" y="1873250"/>
            <a:ext cx="7772400" cy="1555750"/>
          </a:xfrm>
        </p:spPr>
        <p:txBody>
          <a:bodyPr/>
          <a:lstStyle>
            <a:lvl1pPr>
              <a:defRPr/>
            </a:lvl1pPr>
          </a:lstStyle>
          <a:p>
            <a:r>
              <a:rPr lang="ru-RU"/>
              <a:t>Образец заголовка</a:t>
            </a:r>
          </a:p>
        </p:txBody>
      </p:sp>
      <p:sp>
        <p:nvSpPr>
          <p:cNvPr id="201739" name="Rectangle 11"/>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ru-RU"/>
              <a:t>Образец подзаголовка</a:t>
            </a:r>
          </a:p>
        </p:txBody>
      </p:sp>
      <p:sp>
        <p:nvSpPr>
          <p:cNvPr id="201740" name="Rectangle 12"/>
          <p:cNvSpPr>
            <a:spLocks noGrp="1" noChangeArrowheads="1"/>
          </p:cNvSpPr>
          <p:nvPr>
            <p:ph type="dt" sz="quarter" idx="2"/>
          </p:nvPr>
        </p:nvSpPr>
        <p:spPr/>
        <p:txBody>
          <a:bodyPr/>
          <a:lstStyle>
            <a:lvl1pPr>
              <a:defRPr/>
            </a:lvl1pPr>
          </a:lstStyle>
          <a:p>
            <a:endParaRPr lang="ru-RU"/>
          </a:p>
        </p:txBody>
      </p:sp>
      <p:sp>
        <p:nvSpPr>
          <p:cNvPr id="201741" name="Rectangle 13"/>
          <p:cNvSpPr>
            <a:spLocks noGrp="1" noChangeArrowheads="1"/>
          </p:cNvSpPr>
          <p:nvPr>
            <p:ph type="ftr" sz="quarter" idx="3"/>
          </p:nvPr>
        </p:nvSpPr>
        <p:spPr/>
        <p:txBody>
          <a:bodyPr/>
          <a:lstStyle>
            <a:lvl1pPr>
              <a:defRPr/>
            </a:lvl1pPr>
          </a:lstStyle>
          <a:p>
            <a:r>
              <a:rPr lang="en-US" smtClean="0"/>
              <a:t>www.sliderpoint.org</a:t>
            </a:r>
            <a:endParaRPr lang="ru-RU"/>
          </a:p>
        </p:txBody>
      </p:sp>
      <p:sp>
        <p:nvSpPr>
          <p:cNvPr id="201742" name="Rectangle 14"/>
          <p:cNvSpPr>
            <a:spLocks noGrp="1" noChangeArrowheads="1"/>
          </p:cNvSpPr>
          <p:nvPr>
            <p:ph type="sldNum" sz="quarter" idx="4"/>
          </p:nvPr>
        </p:nvSpPr>
        <p:spPr/>
        <p:txBody>
          <a:bodyPr/>
          <a:lstStyle>
            <a:lvl1pPr>
              <a:defRPr/>
            </a:lvl1pPr>
          </a:lstStyle>
          <a:p>
            <a:fld id="{7EED8711-4F53-4145-8F3D-CBC1D0A08401}" type="slidenum">
              <a:rPr lang="ru-RU"/>
              <a:pPr/>
              <a:t>‹№›</a:t>
            </a:fld>
            <a:endParaRPr lang="ru-RU"/>
          </a:p>
        </p:txBody>
      </p:sp>
    </p:spTree>
  </p:cSld>
  <p:clrMapOvr>
    <a:masterClrMapping/>
  </p:clrMapOvr>
  <p:transition spd="slow">
    <p:strips dir="rd"/>
    <p:sndAc>
      <p:stSnd>
        <p:snd r:embed="rId1"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20173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1739">
                                            <p:txEl>
                                              <p:pRg st="0" end="0"/>
                                            </p:txEl>
                                          </p:spTgt>
                                        </p:tgtEl>
                                        <p:attrNameLst>
                                          <p:attrName>style.visibility</p:attrName>
                                        </p:attrNameLst>
                                      </p:cBhvr>
                                      <p:to>
                                        <p:strVal val="visible"/>
                                      </p:to>
                                    </p:set>
                                    <p:animEffect transition="in" filter="fade">
                                      <p:cBhvr>
                                        <p:cTn id="11" dur="1000">
                                          <p:stCondLst>
                                            <p:cond delay="0"/>
                                          </p:stCondLst>
                                        </p:cTn>
                                        <p:tgtEl>
                                          <p:spTgt spid="2017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1738" grpId="0"/>
      <p:bldP spid="201739" grpId="0" build="p">
        <p:tmplLst>
          <p:tmpl lvl="1">
            <p:tnLst>
              <p:par>
                <p:cTn presetID="10" presetClass="entr" presetSubtype="0" fill="hold" nodeType="clickEffect">
                  <p:stCondLst>
                    <p:cond delay="0"/>
                  </p:stCondLst>
                  <p:childTnLst>
                    <p:set>
                      <p:cBhvr>
                        <p:cTn dur="1" fill="hold">
                          <p:stCondLst>
                            <p:cond delay="0"/>
                          </p:stCondLst>
                        </p:cTn>
                        <p:tgtEl>
                          <p:spTgt spid="201739"/>
                        </p:tgtEl>
                        <p:attrNameLst>
                          <p:attrName>style.visibility</p:attrName>
                        </p:attrNameLst>
                      </p:cBhvr>
                      <p:to>
                        <p:strVal val="visible"/>
                      </p:to>
                    </p:set>
                    <p:animEffect transition="in" filter="fade">
                      <p:cBhvr>
                        <p:cTn dur="1000">
                          <p:stCondLst>
                            <p:cond delay="0"/>
                          </p:stCondLst>
                        </p:cTn>
                        <p:tgtEl>
                          <p:spTgt spid="201739"/>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EBF793C8-6E4F-4F69-A6C7-47B31E596BE4}"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58E8687B-E660-4AC3-A4F1-70949B05EC60}"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FE435CED-CF43-4971-B3F0-31487B5A523E}"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A0E0B7C1-D77D-43C8-BE7B-90D78EEDFB5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endParaRPr lang="ru-RU"/>
          </a:p>
        </p:txBody>
      </p:sp>
      <p:sp>
        <p:nvSpPr>
          <p:cNvPr id="8" name="Нижний колонтитул 7"/>
          <p:cNvSpPr>
            <a:spLocks noGrp="1"/>
          </p:cNvSpPr>
          <p:nvPr>
            <p:ph type="ftr" sz="quarter" idx="11"/>
          </p:nvPr>
        </p:nvSpPr>
        <p:spPr/>
        <p:txBody>
          <a:bodyPr/>
          <a:lstStyle>
            <a:lvl1pPr>
              <a:defRPr/>
            </a:lvl1pPr>
          </a:lstStyle>
          <a:p>
            <a:r>
              <a:rPr lang="en-US" smtClean="0"/>
              <a:t>www.sliderpoint.org</a:t>
            </a:r>
            <a:endParaRPr lang="ru-RU"/>
          </a:p>
        </p:txBody>
      </p:sp>
      <p:sp>
        <p:nvSpPr>
          <p:cNvPr id="9" name="Номер слайда 8"/>
          <p:cNvSpPr>
            <a:spLocks noGrp="1"/>
          </p:cNvSpPr>
          <p:nvPr>
            <p:ph type="sldNum" sz="quarter" idx="12"/>
          </p:nvPr>
        </p:nvSpPr>
        <p:spPr/>
        <p:txBody>
          <a:bodyPr/>
          <a:lstStyle>
            <a:lvl1pPr>
              <a:defRPr/>
            </a:lvl1pPr>
          </a:lstStyle>
          <a:p>
            <a:fld id="{B3CFCBFA-1EBF-442D-8B43-E80F3EFCB8F3}"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endParaRPr lang="ru-RU"/>
          </a:p>
        </p:txBody>
      </p:sp>
      <p:sp>
        <p:nvSpPr>
          <p:cNvPr id="4" name="Нижний колонтитул 3"/>
          <p:cNvSpPr>
            <a:spLocks noGrp="1"/>
          </p:cNvSpPr>
          <p:nvPr>
            <p:ph type="ftr" sz="quarter" idx="11"/>
          </p:nvPr>
        </p:nvSpPr>
        <p:spPr/>
        <p:txBody>
          <a:bodyPr/>
          <a:lstStyle>
            <a:lvl1pPr>
              <a:defRPr/>
            </a:lvl1pPr>
          </a:lstStyle>
          <a:p>
            <a:r>
              <a:rPr lang="en-US" smtClean="0"/>
              <a:t>www.sliderpoint.org</a:t>
            </a:r>
            <a:endParaRPr lang="ru-RU"/>
          </a:p>
        </p:txBody>
      </p:sp>
      <p:sp>
        <p:nvSpPr>
          <p:cNvPr id="5" name="Номер слайда 4"/>
          <p:cNvSpPr>
            <a:spLocks noGrp="1"/>
          </p:cNvSpPr>
          <p:nvPr>
            <p:ph type="sldNum" sz="quarter" idx="12"/>
          </p:nvPr>
        </p:nvSpPr>
        <p:spPr/>
        <p:txBody>
          <a:bodyPr/>
          <a:lstStyle>
            <a:lvl1pPr>
              <a:defRPr/>
            </a:lvl1pPr>
          </a:lstStyle>
          <a:p>
            <a:fld id="{C31AFBAD-518F-430A-A279-99E7984A1264}"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FB58DF08-4CC3-4C9E-97D9-703C53E19FF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77D7C55E-5A6A-4142-A0EC-DB28819BD5F5}"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B1CCCB3B-7A47-452B-8156-3020656C2CDB}"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AA144C92-0CC1-4759-92C4-85213AAD0929}"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7813"/>
            <a:ext cx="2057400" cy="5853112"/>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7813"/>
            <a:ext cx="6019800" cy="585311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endParaRPr lang="ru-RU"/>
          </a:p>
        </p:txBody>
      </p:sp>
      <p:sp>
        <p:nvSpPr>
          <p:cNvPr id="5" name="Нижний колонтитул 4"/>
          <p:cNvSpPr>
            <a:spLocks noGrp="1"/>
          </p:cNvSpPr>
          <p:nvPr>
            <p:ph type="ftr" sz="quarter" idx="11"/>
          </p:nvPr>
        </p:nvSpPr>
        <p:spPr/>
        <p:txBody>
          <a:bodyPr/>
          <a:lstStyle>
            <a:lvl1pPr>
              <a:defRPr/>
            </a:lvl1pPr>
          </a:lstStyle>
          <a:p>
            <a:r>
              <a:rPr lang="en-US" smtClean="0"/>
              <a:t>www.sliderpoint.org</a:t>
            </a:r>
            <a:endParaRPr lang="ru-RU"/>
          </a:p>
        </p:txBody>
      </p:sp>
      <p:sp>
        <p:nvSpPr>
          <p:cNvPr id="6" name="Номер слайда 5"/>
          <p:cNvSpPr>
            <a:spLocks noGrp="1"/>
          </p:cNvSpPr>
          <p:nvPr>
            <p:ph type="sldNum" sz="quarter" idx="12"/>
          </p:nvPr>
        </p:nvSpPr>
        <p:spPr/>
        <p:txBody>
          <a:bodyPr/>
          <a:lstStyle>
            <a:lvl1pPr>
              <a:defRPr/>
            </a:lvl1pPr>
          </a:lstStyle>
          <a:p>
            <a:fld id="{0E467FBE-4A1F-4F66-8981-DADE6E3E6CC2}"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endParaRPr lang="ru-RU"/>
          </a:p>
        </p:txBody>
      </p:sp>
      <p:sp>
        <p:nvSpPr>
          <p:cNvPr id="3" name="Нижний колонтитул 2"/>
          <p:cNvSpPr>
            <a:spLocks noGrp="1"/>
          </p:cNvSpPr>
          <p:nvPr>
            <p:ph type="ftr" sz="quarter" idx="11"/>
          </p:nvPr>
        </p:nvSpPr>
        <p:spPr/>
        <p:txBody>
          <a:bodyPr/>
          <a:lstStyle>
            <a:lvl1pPr>
              <a:defRPr/>
            </a:lvl1pPr>
          </a:lstStyle>
          <a:p>
            <a:r>
              <a:rPr lang="en-US" smtClean="0"/>
              <a:t>www.sliderpoint.org</a:t>
            </a:r>
            <a:endParaRPr lang="ru-RU"/>
          </a:p>
        </p:txBody>
      </p:sp>
      <p:sp>
        <p:nvSpPr>
          <p:cNvPr id="4" name="Номер слайда 3"/>
          <p:cNvSpPr>
            <a:spLocks noGrp="1"/>
          </p:cNvSpPr>
          <p:nvPr>
            <p:ph type="sldNum" sz="quarter" idx="12"/>
          </p:nvPr>
        </p:nvSpPr>
        <p:spPr/>
        <p:txBody>
          <a:bodyPr/>
          <a:lstStyle>
            <a:lvl1pPr>
              <a:defRPr/>
            </a:lvl1pPr>
          </a:lstStyle>
          <a:p>
            <a:fld id="{3D1DFB5C-1BE8-4050-AE22-D004C40895F1}"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xAndObj" preserve="1">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7813"/>
            <a:ext cx="8229600" cy="1139825"/>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3072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8400"/>
            <a:ext cx="2133600" cy="45720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8400"/>
            <a:ext cx="2895600" cy="457200"/>
          </a:xfrm>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a:xfrm>
            <a:off x="6553200" y="6248400"/>
            <a:ext cx="2133600" cy="457200"/>
          </a:xfrm>
        </p:spPr>
        <p:txBody>
          <a:bodyPr/>
          <a:lstStyle>
            <a:lvl1pPr>
              <a:defRPr/>
            </a:lvl1pPr>
          </a:lstStyle>
          <a:p>
            <a:fld id="{F92B4915-8BBE-4F5A-B9FF-F485D35E88EE}"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22A476BE-4020-4523-AD62-F45104D2585A}" type="slidenum">
              <a:rPr lang="ru-RU"/>
              <a:pPr/>
              <a:t>‹№›</a:t>
            </a:fld>
            <a:endParaRPr lang="ru-RU"/>
          </a:p>
        </p:txBody>
      </p:sp>
    </p:spTree>
  </p:cSld>
  <p:clrMapOvr>
    <a:masterClrMapping/>
  </p:clrMapOvr>
  <p:transition spd="slow">
    <p:strips dir="rd"/>
    <p:sndAc>
      <p:stSnd>
        <p:snd r:embed="rId1" name="wind.wav"/>
      </p:stSnd>
    </p:sndAc>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endParaRPr lang="ru-RU"/>
          </a:p>
        </p:txBody>
      </p:sp>
      <p:sp>
        <p:nvSpPr>
          <p:cNvPr id="6" name="Нижний колонтитул 5"/>
          <p:cNvSpPr>
            <a:spLocks noGrp="1"/>
          </p:cNvSpPr>
          <p:nvPr>
            <p:ph type="ftr" sz="quarter" idx="11"/>
          </p:nvPr>
        </p:nvSpPr>
        <p:spPr/>
        <p:txBody>
          <a:bodyPr/>
          <a:lstStyle>
            <a:lvl1pPr>
              <a:defRPr/>
            </a:lvl1pPr>
          </a:lstStyle>
          <a:p>
            <a:r>
              <a:rPr lang="en-US" smtClean="0"/>
              <a:t>www.sliderpoint.org</a:t>
            </a:r>
            <a:endParaRPr lang="ru-RU"/>
          </a:p>
        </p:txBody>
      </p:sp>
      <p:sp>
        <p:nvSpPr>
          <p:cNvPr id="7" name="Номер слайда 6"/>
          <p:cNvSpPr>
            <a:spLocks noGrp="1"/>
          </p:cNvSpPr>
          <p:nvPr>
            <p:ph type="sldNum" sz="quarter" idx="12"/>
          </p:nvPr>
        </p:nvSpPr>
        <p:spPr/>
        <p:txBody>
          <a:bodyPr/>
          <a:lstStyle>
            <a:lvl1pPr>
              <a:defRPr/>
            </a:lvl1pPr>
          </a:lstStyle>
          <a:p>
            <a:fld id="{62AB15B4-5B90-4934-B508-F8B210092353}" type="slidenum">
              <a:rPr lang="ru-RU"/>
              <a:pPr/>
              <a:t>‹№›</a:t>
            </a:fld>
            <a:endParaRPr lang="ru-RU"/>
          </a:p>
        </p:txBody>
      </p:sp>
    </p:spTree>
  </p:cSld>
  <p:clrMapOvr>
    <a:masterClrMapping/>
  </p:clrMapOvr>
  <p:transition spd="slow">
    <p:strips dir="rd"/>
    <p:sndAc>
      <p:stSnd>
        <p:snd r:embed="rId1" name="wind.wav"/>
      </p:stSnd>
    </p:sndAc>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audio" Target="../media/audio1.wav"/><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audio" Target="../media/audio1.wav"/></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audio" Target="../media/audio1.wav"/><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jpe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theme" Target="../theme/theme4.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audio" Target="../media/audio1.wav"/></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4.xml"/><Relationship Id="rId13" Type="http://schemas.openxmlformats.org/officeDocument/2006/relationships/theme" Target="../theme/theme5.xml"/><Relationship Id="rId3" Type="http://schemas.openxmlformats.org/officeDocument/2006/relationships/slideLayout" Target="../slideLayouts/slideLayout49.xml"/><Relationship Id="rId7" Type="http://schemas.openxmlformats.org/officeDocument/2006/relationships/slideLayout" Target="../slideLayouts/slideLayout53.xml"/><Relationship Id="rId12" Type="http://schemas.openxmlformats.org/officeDocument/2006/relationships/slideLayout" Target="../slideLayouts/slideLayout58.xml"/><Relationship Id="rId2" Type="http://schemas.openxmlformats.org/officeDocument/2006/relationships/slideLayout" Target="../slideLayouts/slideLayout48.xml"/><Relationship Id="rId1" Type="http://schemas.openxmlformats.org/officeDocument/2006/relationships/slideLayout" Target="../slideLayouts/slideLayout47.xml"/><Relationship Id="rId6" Type="http://schemas.openxmlformats.org/officeDocument/2006/relationships/slideLayout" Target="../slideLayouts/slideLayout52.xml"/><Relationship Id="rId11" Type="http://schemas.openxmlformats.org/officeDocument/2006/relationships/slideLayout" Target="../slideLayouts/slideLayout57.xml"/><Relationship Id="rId5" Type="http://schemas.openxmlformats.org/officeDocument/2006/relationships/slideLayout" Target="../slideLayouts/slideLayout51.xml"/><Relationship Id="rId15" Type="http://schemas.openxmlformats.org/officeDocument/2006/relationships/image" Target="../media/image2.jpeg"/><Relationship Id="rId10" Type="http://schemas.openxmlformats.org/officeDocument/2006/relationships/slideLayout" Target="../slideLayouts/slideLayout56.xml"/><Relationship Id="rId4" Type="http://schemas.openxmlformats.org/officeDocument/2006/relationships/slideLayout" Target="../slideLayouts/slideLayout50.xml"/><Relationship Id="rId9" Type="http://schemas.openxmlformats.org/officeDocument/2006/relationships/slideLayout" Target="../slideLayouts/slideLayout55.xml"/><Relationship Id="rId14" Type="http://schemas.openxmlformats.org/officeDocument/2006/relationships/audio" Target="../media/audio1.wav"/></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6.xml"/><Relationship Id="rId13" Type="http://schemas.openxmlformats.org/officeDocument/2006/relationships/theme" Target="../theme/theme6.xml"/><Relationship Id="rId3" Type="http://schemas.openxmlformats.org/officeDocument/2006/relationships/slideLayout" Target="../slideLayouts/slideLayout61.xml"/><Relationship Id="rId7" Type="http://schemas.openxmlformats.org/officeDocument/2006/relationships/slideLayout" Target="../slideLayouts/slideLayout65.xml"/><Relationship Id="rId12" Type="http://schemas.openxmlformats.org/officeDocument/2006/relationships/slideLayout" Target="../slideLayouts/slideLayout70.xml"/><Relationship Id="rId2" Type="http://schemas.openxmlformats.org/officeDocument/2006/relationships/slideLayout" Target="../slideLayouts/slideLayout60.xml"/><Relationship Id="rId1" Type="http://schemas.openxmlformats.org/officeDocument/2006/relationships/slideLayout" Target="../slideLayouts/slideLayout59.xml"/><Relationship Id="rId6" Type="http://schemas.openxmlformats.org/officeDocument/2006/relationships/slideLayout" Target="../slideLayouts/slideLayout64.xml"/><Relationship Id="rId11" Type="http://schemas.openxmlformats.org/officeDocument/2006/relationships/slideLayout" Target="../slideLayouts/slideLayout69.xml"/><Relationship Id="rId5" Type="http://schemas.openxmlformats.org/officeDocument/2006/relationships/slideLayout" Target="../slideLayouts/slideLayout63.xml"/><Relationship Id="rId10" Type="http://schemas.openxmlformats.org/officeDocument/2006/relationships/slideLayout" Target="../slideLayouts/slideLayout68.xml"/><Relationship Id="rId4" Type="http://schemas.openxmlformats.org/officeDocument/2006/relationships/slideLayout" Target="../slideLayouts/slideLayout62.xml"/><Relationship Id="rId9" Type="http://schemas.openxmlformats.org/officeDocument/2006/relationships/slideLayout" Target="../slideLayouts/slideLayout67.xml"/><Relationship Id="rId1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bwMode="auto">
          <a:xfrm>
            <a:off x="1524000" y="190500"/>
            <a:ext cx="7010400" cy="15271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15715" name="Rectangle 3"/>
          <p:cNvSpPr>
            <a:spLocks noGrp="1" noChangeArrowheads="1"/>
          </p:cNvSpPr>
          <p:nvPr>
            <p:ph type="body" idx="1"/>
          </p:nvPr>
        </p:nvSpPr>
        <p:spPr bwMode="auto">
          <a:xfrm>
            <a:off x="1524000" y="1905000"/>
            <a:ext cx="7010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5716" name="Rectangle 4"/>
          <p:cNvSpPr>
            <a:spLocks noGrp="1" noChangeArrowheads="1"/>
          </p:cNvSpPr>
          <p:nvPr>
            <p:ph type="dt" sz="half" idx="2"/>
          </p:nvPr>
        </p:nvSpPr>
        <p:spPr bwMode="auto">
          <a:xfrm>
            <a:off x="66294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lvl1pPr>
          </a:lstStyle>
          <a:p>
            <a:endParaRPr lang="ru-RU"/>
          </a:p>
        </p:txBody>
      </p:sp>
      <p:sp>
        <p:nvSpPr>
          <p:cNvPr id="115717" name="Rectangle 5"/>
          <p:cNvSpPr>
            <a:spLocks noGrp="1" noChangeArrowheads="1"/>
          </p:cNvSpPr>
          <p:nvPr>
            <p:ph type="ftr" sz="quarter" idx="3"/>
          </p:nvPr>
        </p:nvSpPr>
        <p:spPr bwMode="auto">
          <a:xfrm>
            <a:off x="32766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lvl1pPr>
          </a:lstStyle>
          <a:p>
            <a:r>
              <a:rPr lang="en-US" smtClean="0"/>
              <a:t>www.sliderpoint.org</a:t>
            </a:r>
            <a:endParaRPr lang="ru-RU"/>
          </a:p>
        </p:txBody>
      </p:sp>
      <p:sp>
        <p:nvSpPr>
          <p:cNvPr id="115718" name="Rectangle 6"/>
          <p:cNvSpPr>
            <a:spLocks noGrp="1" noChangeArrowheads="1"/>
          </p:cNvSpPr>
          <p:nvPr>
            <p:ph type="sldNum" sz="quarter" idx="4"/>
          </p:nvPr>
        </p:nvSpPr>
        <p:spPr bwMode="auto">
          <a:xfrm>
            <a:off x="1524000" y="6248400"/>
            <a:ext cx="12954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fld id="{BAF8FEA8-AA15-4B99-9673-186B451A6DA6}" type="slidenum">
              <a:rPr lang="ru-RU"/>
              <a:pPr/>
              <a:t>‹№›</a:t>
            </a:fld>
            <a:endParaRPr lang="ru-RU"/>
          </a:p>
        </p:txBody>
      </p:sp>
      <p:sp>
        <p:nvSpPr>
          <p:cNvPr id="115719" name="Line 7"/>
          <p:cNvSpPr>
            <a:spLocks noChangeShapeType="1"/>
          </p:cNvSpPr>
          <p:nvPr/>
        </p:nvSpPr>
        <p:spPr bwMode="auto">
          <a:xfrm flipV="1">
            <a:off x="1371600" y="304800"/>
            <a:ext cx="0" cy="1295400"/>
          </a:xfrm>
          <a:prstGeom prst="line">
            <a:avLst/>
          </a:prstGeom>
          <a:noFill/>
          <a:ln w="38100">
            <a:solidFill>
              <a:schemeClr val="tx2"/>
            </a:solidFill>
            <a:round/>
            <a:headEnd/>
            <a:tailEnd/>
          </a:ln>
          <a:effectLst/>
        </p:spPr>
        <p:txBody>
          <a:bodyPr/>
          <a:lstStyle/>
          <a:p>
            <a:endParaRPr lang="ru-RU"/>
          </a:p>
        </p:txBody>
      </p:sp>
      <p:sp>
        <p:nvSpPr>
          <p:cNvPr id="115720" name="Oval 8"/>
          <p:cNvSpPr>
            <a:spLocks noChangeArrowheads="1"/>
          </p:cNvSpPr>
          <p:nvPr/>
        </p:nvSpPr>
        <p:spPr bwMode="auto">
          <a:xfrm>
            <a:off x="152400" y="838200"/>
            <a:ext cx="228600" cy="228600"/>
          </a:xfrm>
          <a:prstGeom prst="ellipse">
            <a:avLst/>
          </a:prstGeom>
          <a:solidFill>
            <a:schemeClr val="tx1"/>
          </a:solidFill>
          <a:ln w="9525">
            <a:noFill/>
            <a:round/>
            <a:headEnd/>
            <a:tailEnd/>
          </a:ln>
          <a:effectLst/>
        </p:spPr>
        <p:txBody>
          <a:bodyPr wrap="none" anchor="ctr"/>
          <a:lstStyle/>
          <a:p>
            <a:pPr algn="ctr"/>
            <a:endParaRPr lang="ru-RU" sz="2400" b="0">
              <a:latin typeface="Times New Roman" pitchFamily="18" charset="0"/>
            </a:endParaRPr>
          </a:p>
        </p:txBody>
      </p:sp>
      <p:sp>
        <p:nvSpPr>
          <p:cNvPr id="115721" name="Oval 9"/>
          <p:cNvSpPr>
            <a:spLocks noChangeArrowheads="1"/>
          </p:cNvSpPr>
          <p:nvPr/>
        </p:nvSpPr>
        <p:spPr bwMode="auto">
          <a:xfrm>
            <a:off x="539750" y="838200"/>
            <a:ext cx="228600" cy="228600"/>
          </a:xfrm>
          <a:prstGeom prst="ellipse">
            <a:avLst/>
          </a:prstGeom>
          <a:solidFill>
            <a:schemeClr val="accent1"/>
          </a:solidFill>
          <a:ln w="9525">
            <a:noFill/>
            <a:round/>
            <a:headEnd/>
            <a:tailEnd/>
          </a:ln>
          <a:effectLst/>
        </p:spPr>
        <p:txBody>
          <a:bodyPr wrap="none" anchor="ctr"/>
          <a:lstStyle/>
          <a:p>
            <a:pPr algn="ctr"/>
            <a:endParaRPr lang="ru-RU" sz="2400" b="0">
              <a:latin typeface="Times New Roman" pitchFamily="18" charset="0"/>
            </a:endParaRPr>
          </a:p>
        </p:txBody>
      </p:sp>
      <p:sp>
        <p:nvSpPr>
          <p:cNvPr id="115722" name="Oval 10"/>
          <p:cNvSpPr>
            <a:spLocks noChangeArrowheads="1"/>
          </p:cNvSpPr>
          <p:nvPr/>
        </p:nvSpPr>
        <p:spPr bwMode="auto">
          <a:xfrm>
            <a:off x="927100" y="838200"/>
            <a:ext cx="228600" cy="228600"/>
          </a:xfrm>
          <a:prstGeom prst="ellipse">
            <a:avLst/>
          </a:prstGeom>
          <a:solidFill>
            <a:schemeClr val="accent2"/>
          </a:solidFill>
          <a:ln w="9525">
            <a:noFill/>
            <a:round/>
            <a:headEnd/>
            <a:tailEnd/>
          </a:ln>
          <a:effectLst/>
        </p:spPr>
        <p:txBody>
          <a:bodyPr wrap="none" anchor="ctr"/>
          <a:lstStyle/>
          <a:p>
            <a:pPr algn="ctr"/>
            <a:endParaRPr lang="ru-RU" sz="2400" b="0">
              <a:latin typeface="Times New Roman" pitchFamily="18" charset="0"/>
            </a:endParaRPr>
          </a:p>
        </p:txBody>
      </p:sp>
    </p:spTree>
  </p:cSld>
  <p:clrMap bg1="lt1" tx1="dk1" bg2="lt2" tx2="dk2" accent1="accent1" accent2="accent2" accent3="accent3" accent4="accent4" accent5="accent5" accent6="accent6" hlink="hlink" folHlink="folHlink"/>
  <p:sldLayoutIdLst>
    <p:sldLayoutId id="2147483717"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spd="slow">
    <p:strips dir="rd"/>
    <p:sndAc>
      <p:stSnd>
        <p:snd r:embed="rId1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15714"/>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5715">
                                            <p:txEl>
                                              <p:pRg st="0" end="0"/>
                                            </p:txEl>
                                          </p:spTgt>
                                        </p:tgtEl>
                                        <p:attrNameLst>
                                          <p:attrName>style.visibility</p:attrName>
                                        </p:attrNameLst>
                                      </p:cBhvr>
                                      <p:to>
                                        <p:strVal val="visible"/>
                                      </p:to>
                                    </p:set>
                                    <p:animEffect transition="in" filter="fade">
                                      <p:cBhvr>
                                        <p:cTn id="11" dur="1000">
                                          <p:stCondLst>
                                            <p:cond delay="0"/>
                                          </p:stCondLst>
                                        </p:cTn>
                                        <p:tgtEl>
                                          <p:spTgt spid="115715">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5715">
                                            <p:txEl>
                                              <p:pRg st="1" end="1"/>
                                            </p:txEl>
                                          </p:spTgt>
                                        </p:tgtEl>
                                        <p:attrNameLst>
                                          <p:attrName>style.visibility</p:attrName>
                                        </p:attrNameLst>
                                      </p:cBhvr>
                                      <p:to>
                                        <p:strVal val="visible"/>
                                      </p:to>
                                    </p:set>
                                    <p:animEffect transition="in" filter="fade">
                                      <p:cBhvr>
                                        <p:cTn id="14" dur="1000">
                                          <p:stCondLst>
                                            <p:cond delay="0"/>
                                          </p:stCondLst>
                                        </p:cTn>
                                        <p:tgtEl>
                                          <p:spTgt spid="115715">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5715">
                                            <p:txEl>
                                              <p:pRg st="2" end="2"/>
                                            </p:txEl>
                                          </p:spTgt>
                                        </p:tgtEl>
                                        <p:attrNameLst>
                                          <p:attrName>style.visibility</p:attrName>
                                        </p:attrNameLst>
                                      </p:cBhvr>
                                      <p:to>
                                        <p:strVal val="visible"/>
                                      </p:to>
                                    </p:set>
                                    <p:animEffect transition="in" filter="fade">
                                      <p:cBhvr>
                                        <p:cTn id="17" dur="1000">
                                          <p:stCondLst>
                                            <p:cond delay="0"/>
                                          </p:stCondLst>
                                        </p:cTn>
                                        <p:tgtEl>
                                          <p:spTgt spid="115715">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5715">
                                            <p:txEl>
                                              <p:pRg st="3" end="3"/>
                                            </p:txEl>
                                          </p:spTgt>
                                        </p:tgtEl>
                                        <p:attrNameLst>
                                          <p:attrName>style.visibility</p:attrName>
                                        </p:attrNameLst>
                                      </p:cBhvr>
                                      <p:to>
                                        <p:strVal val="visible"/>
                                      </p:to>
                                    </p:set>
                                    <p:animEffect transition="in" filter="fade">
                                      <p:cBhvr>
                                        <p:cTn id="20" dur="1000">
                                          <p:stCondLst>
                                            <p:cond delay="0"/>
                                          </p:stCondLst>
                                        </p:cTn>
                                        <p:tgtEl>
                                          <p:spTgt spid="115715">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5715">
                                            <p:txEl>
                                              <p:pRg st="4" end="4"/>
                                            </p:txEl>
                                          </p:spTgt>
                                        </p:tgtEl>
                                        <p:attrNameLst>
                                          <p:attrName>style.visibility</p:attrName>
                                        </p:attrNameLst>
                                      </p:cBhvr>
                                      <p:to>
                                        <p:strVal val="visible"/>
                                      </p:to>
                                    </p:set>
                                    <p:animEffect transition="in" filter="fade">
                                      <p:cBhvr>
                                        <p:cTn id="23" dur="1000">
                                          <p:stCondLst>
                                            <p:cond delay="0"/>
                                          </p:stCondLst>
                                        </p:cTn>
                                        <p:tgtEl>
                                          <p:spTgt spid="1157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P spid="115715" grpId="0" build="p">
        <p:tmplLst>
          <p:tmpl lvl="1">
            <p:tnLst>
              <p:par>
                <p:cTn presetID="10" presetClass="entr" presetSubtype="0" fill="hold" nodeType="clickEffect">
                  <p:stCondLst>
                    <p:cond delay="0"/>
                  </p:stCondLst>
                  <p:childTnLst>
                    <p:set>
                      <p:cBhvr>
                        <p:cTn dur="1" fill="hold">
                          <p:stCondLst>
                            <p:cond delay="0"/>
                          </p:stCondLst>
                        </p:cTn>
                        <p:tgtEl>
                          <p:spTgt spid="115715"/>
                        </p:tgtEl>
                        <p:attrNameLst>
                          <p:attrName>style.visibility</p:attrName>
                        </p:attrNameLst>
                      </p:cBhvr>
                      <p:to>
                        <p:strVal val="visible"/>
                      </p:to>
                    </p:set>
                    <p:animEffect transition="in" filter="fade">
                      <p:cBhvr>
                        <p:cTn dur="1000">
                          <p:stCondLst>
                            <p:cond delay="0"/>
                          </p:stCondLst>
                        </p:cTn>
                        <p:tgtEl>
                          <p:spTgt spid="115715"/>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15715"/>
                        </p:tgtEl>
                        <p:attrNameLst>
                          <p:attrName>style.visibility</p:attrName>
                        </p:attrNameLst>
                      </p:cBhvr>
                      <p:to>
                        <p:strVal val="visible"/>
                      </p:to>
                    </p:set>
                    <p:animEffect transition="in" filter="fade">
                      <p:cBhvr>
                        <p:cTn dur="1000">
                          <p:stCondLst>
                            <p:cond delay="0"/>
                          </p:stCondLst>
                        </p:cTn>
                        <p:tgtEl>
                          <p:spTgt spid="115715"/>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15715"/>
                        </p:tgtEl>
                        <p:attrNameLst>
                          <p:attrName>style.visibility</p:attrName>
                        </p:attrNameLst>
                      </p:cBhvr>
                      <p:to>
                        <p:strVal val="visible"/>
                      </p:to>
                    </p:set>
                    <p:animEffect transition="in" filter="fade">
                      <p:cBhvr>
                        <p:cTn dur="1000">
                          <p:stCondLst>
                            <p:cond delay="0"/>
                          </p:stCondLst>
                        </p:cTn>
                        <p:tgtEl>
                          <p:spTgt spid="115715"/>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15715"/>
                        </p:tgtEl>
                        <p:attrNameLst>
                          <p:attrName>style.visibility</p:attrName>
                        </p:attrNameLst>
                      </p:cBhvr>
                      <p:to>
                        <p:strVal val="visible"/>
                      </p:to>
                    </p:set>
                    <p:animEffect transition="in" filter="fade">
                      <p:cBhvr>
                        <p:cTn dur="1000">
                          <p:stCondLst>
                            <p:cond delay="0"/>
                          </p:stCondLst>
                        </p:cTn>
                        <p:tgtEl>
                          <p:spTgt spid="115715"/>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15715"/>
                        </p:tgtEl>
                        <p:attrNameLst>
                          <p:attrName>style.visibility</p:attrName>
                        </p:attrNameLst>
                      </p:cBhvr>
                      <p:to>
                        <p:strVal val="visible"/>
                      </p:to>
                    </p:set>
                    <p:animEffect transition="in" filter="fade">
                      <p:cBhvr>
                        <p:cTn dur="1000">
                          <p:stCondLst>
                            <p:cond delay="0"/>
                          </p:stCondLst>
                        </p:cTn>
                        <p:tgtEl>
                          <p:spTgt spid="115715"/>
                        </p:tgtEl>
                      </p:cBhvr>
                    </p:animEffect>
                  </p:childTnLst>
                </p:cTn>
              </p:par>
            </p:tnLst>
          </p:tmpl>
        </p:tmplLst>
      </p:bldP>
    </p:bldLst>
  </p:timing>
  <p:hf sldNum="0" hdr="0" dt="0"/>
  <p:txStyles>
    <p:titleStyle>
      <a:lvl1pPr algn="l" rtl="0" fontAlgn="base">
        <a:spcBef>
          <a:spcPct val="0"/>
        </a:spcBef>
        <a:spcAft>
          <a:spcPct val="0"/>
        </a:spcAft>
        <a:defRPr sz="4200">
          <a:solidFill>
            <a:schemeClr val="tx2"/>
          </a:solidFill>
          <a:latin typeface="+mj-lt"/>
          <a:ea typeface="+mj-ea"/>
          <a:cs typeface="+mj-cs"/>
        </a:defRPr>
      </a:lvl1pPr>
      <a:lvl2pPr algn="l" rtl="0" fontAlgn="base">
        <a:spcBef>
          <a:spcPct val="0"/>
        </a:spcBef>
        <a:spcAft>
          <a:spcPct val="0"/>
        </a:spcAft>
        <a:defRPr sz="4200">
          <a:solidFill>
            <a:schemeClr val="tx2"/>
          </a:solidFill>
          <a:latin typeface="Arial" charset="0"/>
        </a:defRPr>
      </a:lvl2pPr>
      <a:lvl3pPr algn="l" rtl="0" fontAlgn="base">
        <a:spcBef>
          <a:spcPct val="0"/>
        </a:spcBef>
        <a:spcAft>
          <a:spcPct val="0"/>
        </a:spcAft>
        <a:defRPr sz="4200">
          <a:solidFill>
            <a:schemeClr val="tx2"/>
          </a:solidFill>
          <a:latin typeface="Arial" charset="0"/>
        </a:defRPr>
      </a:lvl3pPr>
      <a:lvl4pPr algn="l" rtl="0" fontAlgn="base">
        <a:spcBef>
          <a:spcPct val="0"/>
        </a:spcBef>
        <a:spcAft>
          <a:spcPct val="0"/>
        </a:spcAft>
        <a:defRPr sz="4200">
          <a:solidFill>
            <a:schemeClr val="tx2"/>
          </a:solidFill>
          <a:latin typeface="Arial" charset="0"/>
        </a:defRPr>
      </a:lvl4pPr>
      <a:lvl5pPr algn="l" rtl="0" fontAlgn="base">
        <a:spcBef>
          <a:spcPct val="0"/>
        </a:spcBef>
        <a:spcAft>
          <a:spcPct val="0"/>
        </a:spcAft>
        <a:defRPr sz="4200">
          <a:solidFill>
            <a:schemeClr val="tx2"/>
          </a:solidFill>
          <a:latin typeface="Arial" charset="0"/>
        </a:defRPr>
      </a:lvl5pPr>
      <a:lvl6pPr marL="457200" algn="l" rtl="0" fontAlgn="base">
        <a:spcBef>
          <a:spcPct val="0"/>
        </a:spcBef>
        <a:spcAft>
          <a:spcPct val="0"/>
        </a:spcAft>
        <a:defRPr sz="4200">
          <a:solidFill>
            <a:schemeClr val="tx2"/>
          </a:solidFill>
          <a:latin typeface="Arial" charset="0"/>
        </a:defRPr>
      </a:lvl6pPr>
      <a:lvl7pPr marL="914400" algn="l" rtl="0" fontAlgn="base">
        <a:spcBef>
          <a:spcPct val="0"/>
        </a:spcBef>
        <a:spcAft>
          <a:spcPct val="0"/>
        </a:spcAft>
        <a:defRPr sz="4200">
          <a:solidFill>
            <a:schemeClr val="tx2"/>
          </a:solidFill>
          <a:latin typeface="Arial" charset="0"/>
        </a:defRPr>
      </a:lvl7pPr>
      <a:lvl8pPr marL="1371600" algn="l" rtl="0" fontAlgn="base">
        <a:spcBef>
          <a:spcPct val="0"/>
        </a:spcBef>
        <a:spcAft>
          <a:spcPct val="0"/>
        </a:spcAft>
        <a:defRPr sz="4200">
          <a:solidFill>
            <a:schemeClr val="tx2"/>
          </a:solidFill>
          <a:latin typeface="Arial" charset="0"/>
        </a:defRPr>
      </a:lvl8pPr>
      <a:lvl9pPr marL="1828800" algn="l" rtl="0" fontAlgn="base">
        <a:spcBef>
          <a:spcPct val="0"/>
        </a:spcBef>
        <a:spcAft>
          <a:spcPct val="0"/>
        </a:spcAft>
        <a:defRPr sz="4200">
          <a:solidFill>
            <a:schemeClr val="tx2"/>
          </a:solidFill>
          <a:latin typeface="Arial" charset="0"/>
        </a:defRPr>
      </a:lvl9pPr>
    </p:titleStyle>
    <p:bodyStyle>
      <a:lvl1pPr marL="342900" indent="-342900" algn="l" rtl="0" fontAlgn="base">
        <a:spcBef>
          <a:spcPct val="20000"/>
        </a:spcBef>
        <a:spcAft>
          <a:spcPct val="0"/>
        </a:spcAft>
        <a:buClr>
          <a:schemeClr val="tx1"/>
        </a:buClr>
        <a:buSzPct val="70000"/>
        <a:buFont typeface="Wingdings" pitchFamily="2" charset="2"/>
        <a:buChar char="¢"/>
        <a:defRPr sz="3000">
          <a:solidFill>
            <a:schemeClr val="tx2"/>
          </a:solidFill>
          <a:latin typeface="+mn-lt"/>
          <a:ea typeface="+mn-ea"/>
          <a:cs typeface="+mn-cs"/>
        </a:defRPr>
      </a:lvl1pPr>
      <a:lvl2pPr marL="742950" indent="-285750" algn="l" rtl="0" fontAlgn="base">
        <a:spcBef>
          <a:spcPct val="20000"/>
        </a:spcBef>
        <a:spcAft>
          <a:spcPct val="0"/>
        </a:spcAft>
        <a:buClr>
          <a:schemeClr val="accent1"/>
        </a:buClr>
        <a:buSzPct val="75000"/>
        <a:buFont typeface="Wingdings" pitchFamily="2" charset="2"/>
        <a:buChar char="l"/>
        <a:defRPr sz="2800">
          <a:solidFill>
            <a:schemeClr val="tx2"/>
          </a:solidFill>
          <a:latin typeface="+mn-lt"/>
        </a:defRPr>
      </a:lvl2pPr>
      <a:lvl3pPr marL="1143000" indent="-228600" algn="l" rtl="0" fontAlgn="base">
        <a:spcBef>
          <a:spcPct val="20000"/>
        </a:spcBef>
        <a:spcAft>
          <a:spcPct val="0"/>
        </a:spcAft>
        <a:buClr>
          <a:schemeClr val="accent2"/>
        </a:buClr>
        <a:buChar char="•"/>
        <a:defRPr sz="2400">
          <a:solidFill>
            <a:schemeClr val="tx2"/>
          </a:solidFill>
          <a:latin typeface="+mn-lt"/>
        </a:defRPr>
      </a:lvl3pPr>
      <a:lvl4pPr marL="1600200" indent="-228600" algn="l" rtl="0" fontAlgn="base">
        <a:spcBef>
          <a:spcPct val="20000"/>
        </a:spcBef>
        <a:spcAft>
          <a:spcPct val="0"/>
        </a:spcAft>
        <a:buClr>
          <a:schemeClr val="tx1"/>
        </a:buClr>
        <a:buChar char="•"/>
        <a:defRPr sz="2000">
          <a:solidFill>
            <a:schemeClr val="tx2"/>
          </a:solidFill>
          <a:latin typeface="+mn-lt"/>
        </a:defRPr>
      </a:lvl4pPr>
      <a:lvl5pPr marL="2057400" indent="-228600" algn="l" rtl="0" fontAlgn="base">
        <a:spcBef>
          <a:spcPct val="20000"/>
        </a:spcBef>
        <a:spcAft>
          <a:spcPct val="0"/>
        </a:spcAft>
        <a:buChar char="•"/>
        <a:defRPr sz="2000">
          <a:solidFill>
            <a:schemeClr val="tx2"/>
          </a:solidFill>
          <a:latin typeface="+mn-lt"/>
        </a:defRPr>
      </a:lvl5pPr>
      <a:lvl6pPr marL="2514600" indent="-228600" algn="l" rtl="0" fontAlgn="base">
        <a:spcBef>
          <a:spcPct val="20000"/>
        </a:spcBef>
        <a:spcAft>
          <a:spcPct val="0"/>
        </a:spcAft>
        <a:buChar char="•"/>
        <a:defRPr sz="2000">
          <a:solidFill>
            <a:schemeClr val="tx2"/>
          </a:solidFill>
          <a:latin typeface="+mn-lt"/>
        </a:defRPr>
      </a:lvl6pPr>
      <a:lvl7pPr marL="2971800" indent="-228600" algn="l" rtl="0" fontAlgn="base">
        <a:spcBef>
          <a:spcPct val="20000"/>
        </a:spcBef>
        <a:spcAft>
          <a:spcPct val="0"/>
        </a:spcAft>
        <a:buChar char="•"/>
        <a:defRPr sz="2000">
          <a:solidFill>
            <a:schemeClr val="tx2"/>
          </a:solidFill>
          <a:latin typeface="+mn-lt"/>
        </a:defRPr>
      </a:lvl7pPr>
      <a:lvl8pPr marL="3429000" indent="-228600" algn="l" rtl="0" fontAlgn="base">
        <a:spcBef>
          <a:spcPct val="20000"/>
        </a:spcBef>
        <a:spcAft>
          <a:spcPct val="0"/>
        </a:spcAft>
        <a:buChar char="•"/>
        <a:defRPr sz="2000">
          <a:solidFill>
            <a:schemeClr val="tx2"/>
          </a:solidFill>
          <a:latin typeface="+mn-lt"/>
        </a:defRPr>
      </a:lvl8pPr>
      <a:lvl9pPr marL="3886200" indent="-228600" algn="l" rtl="0" fontAlgn="base">
        <a:spcBef>
          <a:spcPct val="20000"/>
        </a:spcBef>
        <a:spcAft>
          <a:spcPct val="0"/>
        </a:spcAft>
        <a:buChar char="•"/>
        <a:defRPr sz="2000">
          <a:solidFill>
            <a:schemeClr val="tx2"/>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7762" name="Freeform 2"/>
          <p:cNvSpPr>
            <a:spLocks/>
          </p:cNvSpPr>
          <p:nvPr/>
        </p:nvSpPr>
        <p:spPr bwMode="hidden">
          <a:xfrm>
            <a:off x="6627813" y="6429375"/>
            <a:ext cx="285750" cy="209550"/>
          </a:xfrm>
          <a:custGeom>
            <a:avLst/>
            <a:gdLst/>
            <a:ahLst/>
            <a:cxnLst>
              <a:cxn ang="0">
                <a:pos x="0" y="132"/>
              </a:cxn>
              <a:cxn ang="0">
                <a:pos x="29" y="132"/>
              </a:cxn>
              <a:cxn ang="0">
                <a:pos x="77" y="108"/>
              </a:cxn>
              <a:cxn ang="0">
                <a:pos x="119" y="78"/>
              </a:cxn>
              <a:cxn ang="0">
                <a:pos x="155" y="48"/>
              </a:cxn>
              <a:cxn ang="0">
                <a:pos x="179" y="12"/>
              </a:cxn>
              <a:cxn ang="0">
                <a:pos x="173" y="6"/>
              </a:cxn>
              <a:cxn ang="0">
                <a:pos x="167" y="0"/>
              </a:cxn>
              <a:cxn ang="0">
                <a:pos x="137" y="42"/>
              </a:cxn>
              <a:cxn ang="0">
                <a:pos x="101" y="78"/>
              </a:cxn>
              <a:cxn ang="0">
                <a:pos x="53" y="108"/>
              </a:cxn>
              <a:cxn ang="0">
                <a:pos x="0" y="132"/>
              </a:cxn>
              <a:cxn ang="0">
                <a:pos x="0" y="132"/>
              </a:cxn>
            </a:cxnLst>
            <a:rect l="0" t="0" r="r" b="b"/>
            <a:pathLst>
              <a:path w="179" h="132">
                <a:moveTo>
                  <a:pt x="0" y="132"/>
                </a:moveTo>
                <a:lnTo>
                  <a:pt x="29" y="132"/>
                </a:lnTo>
                <a:lnTo>
                  <a:pt x="77" y="108"/>
                </a:lnTo>
                <a:lnTo>
                  <a:pt x="119" y="78"/>
                </a:lnTo>
                <a:lnTo>
                  <a:pt x="155" y="48"/>
                </a:lnTo>
                <a:lnTo>
                  <a:pt x="179" y="12"/>
                </a:lnTo>
                <a:lnTo>
                  <a:pt x="173" y="6"/>
                </a:lnTo>
                <a:lnTo>
                  <a:pt x="167" y="0"/>
                </a:lnTo>
                <a:lnTo>
                  <a:pt x="137" y="42"/>
                </a:lnTo>
                <a:lnTo>
                  <a:pt x="101" y="78"/>
                </a:lnTo>
                <a:lnTo>
                  <a:pt x="53" y="108"/>
                </a:lnTo>
                <a:lnTo>
                  <a:pt x="0" y="132"/>
                </a:lnTo>
                <a:lnTo>
                  <a:pt x="0" y="132"/>
                </a:lnTo>
                <a:close/>
              </a:path>
            </a:pathLst>
          </a:custGeom>
          <a:gradFill rotWithShape="0">
            <a:gsLst>
              <a:gs pos="0">
                <a:schemeClr val="accent2"/>
              </a:gs>
              <a:gs pos="100000">
                <a:schemeClr val="accent2">
                  <a:gamma/>
                  <a:shade val="87843"/>
                  <a:invGamma/>
                </a:schemeClr>
              </a:gs>
            </a:gsLst>
            <a:lin ang="18900000" scaled="1"/>
          </a:gradFill>
          <a:ln w="9525">
            <a:noFill/>
            <a:round/>
            <a:headEnd/>
            <a:tailEnd/>
          </a:ln>
        </p:spPr>
        <p:txBody>
          <a:bodyPr/>
          <a:lstStyle/>
          <a:p>
            <a:endParaRPr lang="ru-RU"/>
          </a:p>
        </p:txBody>
      </p:sp>
      <p:grpSp>
        <p:nvGrpSpPr>
          <p:cNvPr id="117763" name="Group 3"/>
          <p:cNvGrpSpPr>
            <a:grpSpLocks/>
          </p:cNvGrpSpPr>
          <p:nvPr/>
        </p:nvGrpSpPr>
        <p:grpSpPr bwMode="auto">
          <a:xfrm>
            <a:off x="3175" y="4267200"/>
            <a:ext cx="9140825" cy="2590800"/>
            <a:chOff x="2" y="2688"/>
            <a:chExt cx="5758" cy="1632"/>
          </a:xfrm>
        </p:grpSpPr>
        <p:sp>
          <p:nvSpPr>
            <p:cNvPr id="117764" name="Freeform 4"/>
            <p:cNvSpPr>
              <a:spLocks/>
            </p:cNvSpPr>
            <p:nvPr/>
          </p:nvSpPr>
          <p:spPr bwMode="hidden">
            <a:xfrm>
              <a:off x="2" y="2688"/>
              <a:ext cx="5758" cy="1632"/>
            </a:xfrm>
            <a:custGeom>
              <a:avLst/>
              <a:gdLst/>
              <a:ahLst/>
              <a:cxnLst>
                <a:cxn ang="0">
                  <a:pos x="5740" y="4316"/>
                </a:cxn>
                <a:cxn ang="0">
                  <a:pos x="0" y="4316"/>
                </a:cxn>
                <a:cxn ang="0">
                  <a:pos x="0" y="0"/>
                </a:cxn>
                <a:cxn ang="0">
                  <a:pos x="5740" y="0"/>
                </a:cxn>
                <a:cxn ang="0">
                  <a:pos x="5740" y="4316"/>
                </a:cxn>
                <a:cxn ang="0">
                  <a:pos x="5740" y="4316"/>
                </a:cxn>
              </a:cxnLst>
              <a:rect l="0" t="0" r="r" b="b"/>
              <a:pathLst>
                <a:path w="5740" h="4316">
                  <a:moveTo>
                    <a:pt x="5740" y="4316"/>
                  </a:moveTo>
                  <a:lnTo>
                    <a:pt x="0" y="4316"/>
                  </a:lnTo>
                  <a:lnTo>
                    <a:pt x="0" y="0"/>
                  </a:lnTo>
                  <a:lnTo>
                    <a:pt x="5740" y="0"/>
                  </a:lnTo>
                  <a:lnTo>
                    <a:pt x="5740" y="4316"/>
                  </a:lnTo>
                  <a:lnTo>
                    <a:pt x="5740" y="431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grpSp>
          <p:nvGrpSpPr>
            <p:cNvPr id="117765" name="Group 5"/>
            <p:cNvGrpSpPr>
              <a:grpSpLocks/>
            </p:cNvGrpSpPr>
            <p:nvPr userDrawn="1"/>
          </p:nvGrpSpPr>
          <p:grpSpPr bwMode="auto">
            <a:xfrm>
              <a:off x="3528" y="3715"/>
              <a:ext cx="792" cy="521"/>
              <a:chOff x="3527" y="3715"/>
              <a:chExt cx="792" cy="521"/>
            </a:xfrm>
          </p:grpSpPr>
          <p:sp>
            <p:nvSpPr>
              <p:cNvPr id="117766" name="Oval 6"/>
              <p:cNvSpPr>
                <a:spLocks noChangeArrowheads="1"/>
              </p:cNvSpPr>
              <p:nvPr/>
            </p:nvSpPr>
            <p:spPr bwMode="hidden">
              <a:xfrm>
                <a:off x="3686" y="3810"/>
                <a:ext cx="532" cy="327"/>
              </a:xfrm>
              <a:prstGeom prst="ellipse">
                <a:avLst/>
              </a:prstGeom>
              <a:gradFill rotWithShape="0">
                <a:gsLst>
                  <a:gs pos="0">
                    <a:schemeClr val="accent2"/>
                  </a:gs>
                  <a:gs pos="100000">
                    <a:schemeClr val="accent2">
                      <a:gamma/>
                      <a:shade val="90980"/>
                      <a:invGamma/>
                    </a:schemeClr>
                  </a:gs>
                </a:gsLst>
                <a:path path="shape">
                  <a:fillToRect l="50000" t="50000" r="50000" b="50000"/>
                </a:path>
              </a:gradFill>
              <a:ln w="9525">
                <a:noFill/>
                <a:round/>
                <a:headEnd/>
                <a:tailEnd/>
              </a:ln>
              <a:effectLst/>
            </p:spPr>
            <p:txBody>
              <a:bodyPr/>
              <a:lstStyle/>
              <a:p>
                <a:endParaRPr lang="ru-RU"/>
              </a:p>
            </p:txBody>
          </p:sp>
          <p:sp>
            <p:nvSpPr>
              <p:cNvPr id="117767" name="Oval 7"/>
              <p:cNvSpPr>
                <a:spLocks noChangeArrowheads="1"/>
              </p:cNvSpPr>
              <p:nvPr/>
            </p:nvSpPr>
            <p:spPr bwMode="hidden">
              <a:xfrm>
                <a:off x="3726" y="3840"/>
                <a:ext cx="452" cy="275"/>
              </a:xfrm>
              <a:prstGeom prst="ellipse">
                <a:avLst/>
              </a:prstGeom>
              <a:gradFill rotWithShape="0">
                <a:gsLst>
                  <a:gs pos="0">
                    <a:schemeClr val="accent2">
                      <a:gamma/>
                      <a:shade val="90980"/>
                      <a:invGamma/>
                    </a:schemeClr>
                  </a:gs>
                  <a:gs pos="100000">
                    <a:schemeClr val="accent2"/>
                  </a:gs>
                </a:gsLst>
                <a:lin ang="5400000" scaled="1"/>
              </a:gradFill>
              <a:ln w="9525">
                <a:noFill/>
                <a:round/>
                <a:headEnd/>
                <a:tailEnd/>
              </a:ln>
              <a:effectLst/>
            </p:spPr>
            <p:txBody>
              <a:bodyPr/>
              <a:lstStyle/>
              <a:p>
                <a:endParaRPr lang="ru-RU"/>
              </a:p>
            </p:txBody>
          </p:sp>
          <p:sp>
            <p:nvSpPr>
              <p:cNvPr id="117768" name="Oval 8"/>
              <p:cNvSpPr>
                <a:spLocks noChangeArrowheads="1"/>
              </p:cNvSpPr>
              <p:nvPr/>
            </p:nvSpPr>
            <p:spPr bwMode="hidden">
              <a:xfrm>
                <a:off x="3782" y="3872"/>
                <a:ext cx="344" cy="2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7769" name="Oval 9"/>
              <p:cNvSpPr>
                <a:spLocks noChangeArrowheads="1"/>
              </p:cNvSpPr>
              <p:nvPr/>
            </p:nvSpPr>
            <p:spPr bwMode="hidden">
              <a:xfrm>
                <a:off x="3822" y="3896"/>
                <a:ext cx="262" cy="159"/>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ru-RU"/>
              </a:p>
            </p:txBody>
          </p:sp>
          <p:sp>
            <p:nvSpPr>
              <p:cNvPr id="117770" name="Oval 10"/>
              <p:cNvSpPr>
                <a:spLocks noChangeArrowheads="1"/>
              </p:cNvSpPr>
              <p:nvPr/>
            </p:nvSpPr>
            <p:spPr bwMode="hidden">
              <a:xfrm>
                <a:off x="3856" y="3922"/>
                <a:ext cx="192" cy="107"/>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7771" name="Freeform 11"/>
              <p:cNvSpPr>
                <a:spLocks/>
              </p:cNvSpPr>
              <p:nvPr/>
            </p:nvSpPr>
            <p:spPr bwMode="hidden">
              <a:xfrm>
                <a:off x="3575" y="3715"/>
                <a:ext cx="383" cy="161"/>
              </a:xfrm>
              <a:custGeom>
                <a:avLst/>
                <a:gdLst/>
                <a:ahLst/>
                <a:cxnLst>
                  <a:cxn ang="0">
                    <a:pos x="376" y="12"/>
                  </a:cxn>
                  <a:cxn ang="0">
                    <a:pos x="257" y="24"/>
                  </a:cxn>
                  <a:cxn ang="0">
                    <a:pos x="149" y="54"/>
                  </a:cxn>
                  <a:cxn ang="0">
                    <a:pos x="101" y="77"/>
                  </a:cxn>
                  <a:cxn ang="0">
                    <a:pos x="59" y="101"/>
                  </a:cxn>
                  <a:cxn ang="0">
                    <a:pos x="24" y="131"/>
                  </a:cxn>
                  <a:cxn ang="0">
                    <a:pos x="0" y="161"/>
                  </a:cxn>
                  <a:cxn ang="0">
                    <a:pos x="0" y="137"/>
                  </a:cxn>
                  <a:cxn ang="0">
                    <a:pos x="29" y="107"/>
                  </a:cxn>
                  <a:cxn ang="0">
                    <a:pos x="65" y="83"/>
                  </a:cxn>
                  <a:cxn ang="0">
                    <a:pos x="155" y="36"/>
                  </a:cxn>
                  <a:cxn ang="0">
                    <a:pos x="257" y="12"/>
                  </a:cxn>
                  <a:cxn ang="0">
                    <a:pos x="376" y="0"/>
                  </a:cxn>
                  <a:cxn ang="0">
                    <a:pos x="376" y="0"/>
                  </a:cxn>
                  <a:cxn ang="0">
                    <a:pos x="382" y="0"/>
                  </a:cxn>
                  <a:cxn ang="0">
                    <a:pos x="382" y="12"/>
                  </a:cxn>
                  <a:cxn ang="0">
                    <a:pos x="376" y="12"/>
                  </a:cxn>
                  <a:cxn ang="0">
                    <a:pos x="376" y="12"/>
                  </a:cxn>
                  <a:cxn ang="0">
                    <a:pos x="376" y="12"/>
                  </a:cxn>
                </a:cxnLst>
                <a:rect l="0" t="0" r="r" b="b"/>
                <a:pathLst>
                  <a:path w="382" h="161">
                    <a:moveTo>
                      <a:pt x="376" y="12"/>
                    </a:moveTo>
                    <a:lnTo>
                      <a:pt x="257" y="24"/>
                    </a:lnTo>
                    <a:lnTo>
                      <a:pt x="149" y="54"/>
                    </a:lnTo>
                    <a:lnTo>
                      <a:pt x="101" y="77"/>
                    </a:lnTo>
                    <a:lnTo>
                      <a:pt x="59" y="101"/>
                    </a:lnTo>
                    <a:lnTo>
                      <a:pt x="24" y="131"/>
                    </a:lnTo>
                    <a:lnTo>
                      <a:pt x="0" y="161"/>
                    </a:lnTo>
                    <a:lnTo>
                      <a:pt x="0" y="137"/>
                    </a:lnTo>
                    <a:lnTo>
                      <a:pt x="29" y="107"/>
                    </a:lnTo>
                    <a:lnTo>
                      <a:pt x="65" y="83"/>
                    </a:lnTo>
                    <a:lnTo>
                      <a:pt x="155" y="36"/>
                    </a:lnTo>
                    <a:lnTo>
                      <a:pt x="257" y="12"/>
                    </a:lnTo>
                    <a:lnTo>
                      <a:pt x="376" y="0"/>
                    </a:lnTo>
                    <a:lnTo>
                      <a:pt x="376" y="0"/>
                    </a:lnTo>
                    <a:lnTo>
                      <a:pt x="382" y="0"/>
                    </a:lnTo>
                    <a:lnTo>
                      <a:pt x="382" y="12"/>
                    </a:lnTo>
                    <a:lnTo>
                      <a:pt x="376" y="12"/>
                    </a:lnTo>
                    <a:lnTo>
                      <a:pt x="376" y="12"/>
                    </a:lnTo>
                    <a:lnTo>
                      <a:pt x="376" y="12"/>
                    </a:lnTo>
                    <a:close/>
                  </a:path>
                </a:pathLst>
              </a:custGeom>
              <a:gradFill rotWithShape="0">
                <a:gsLst>
                  <a:gs pos="0">
                    <a:schemeClr val="accent2">
                      <a:gamma/>
                      <a:shade val="94118"/>
                      <a:invGamma/>
                    </a:schemeClr>
                  </a:gs>
                  <a:gs pos="100000">
                    <a:schemeClr val="accent2"/>
                  </a:gs>
                </a:gsLst>
                <a:lin ang="5400000" scaled="1"/>
              </a:gradFill>
              <a:ln w="9525">
                <a:noFill/>
                <a:round/>
                <a:headEnd/>
                <a:tailEnd/>
              </a:ln>
            </p:spPr>
            <p:txBody>
              <a:bodyPr/>
              <a:lstStyle/>
              <a:p>
                <a:endParaRPr lang="ru-RU"/>
              </a:p>
            </p:txBody>
          </p:sp>
          <p:sp>
            <p:nvSpPr>
              <p:cNvPr id="117772" name="Freeform 12"/>
              <p:cNvSpPr>
                <a:spLocks/>
              </p:cNvSpPr>
              <p:nvPr/>
            </p:nvSpPr>
            <p:spPr bwMode="hidden">
              <a:xfrm>
                <a:off x="3695" y="4170"/>
                <a:ext cx="444" cy="66"/>
              </a:xfrm>
              <a:custGeom>
                <a:avLst/>
                <a:gdLst/>
                <a:ahLst/>
                <a:cxnLst>
                  <a:cxn ang="0">
                    <a:pos x="257" y="54"/>
                  </a:cxn>
                  <a:cxn ang="0">
                    <a:pos x="353" y="48"/>
                  </a:cxn>
                  <a:cxn ang="0">
                    <a:pos x="443" y="24"/>
                  </a:cxn>
                  <a:cxn ang="0">
                    <a:pos x="443" y="36"/>
                  </a:cxn>
                  <a:cxn ang="0">
                    <a:pos x="353" y="60"/>
                  </a:cxn>
                  <a:cxn ang="0">
                    <a:pos x="257" y="66"/>
                  </a:cxn>
                  <a:cxn ang="0">
                    <a:pos x="186" y="60"/>
                  </a:cxn>
                  <a:cxn ang="0">
                    <a:pos x="120" y="48"/>
                  </a:cxn>
                  <a:cxn ang="0">
                    <a:pos x="60" y="36"/>
                  </a:cxn>
                  <a:cxn ang="0">
                    <a:pos x="0" y="12"/>
                  </a:cxn>
                  <a:cxn ang="0">
                    <a:pos x="0" y="0"/>
                  </a:cxn>
                  <a:cxn ang="0">
                    <a:pos x="54" y="24"/>
                  </a:cxn>
                  <a:cxn ang="0">
                    <a:pos x="120" y="36"/>
                  </a:cxn>
                  <a:cxn ang="0">
                    <a:pos x="186" y="48"/>
                  </a:cxn>
                  <a:cxn ang="0">
                    <a:pos x="257" y="54"/>
                  </a:cxn>
                  <a:cxn ang="0">
                    <a:pos x="257" y="54"/>
                  </a:cxn>
                </a:cxnLst>
                <a:rect l="0" t="0" r="r" b="b"/>
                <a:pathLst>
                  <a:path w="443" h="66">
                    <a:moveTo>
                      <a:pt x="257" y="54"/>
                    </a:moveTo>
                    <a:lnTo>
                      <a:pt x="353" y="48"/>
                    </a:lnTo>
                    <a:lnTo>
                      <a:pt x="443" y="24"/>
                    </a:lnTo>
                    <a:lnTo>
                      <a:pt x="443" y="36"/>
                    </a:lnTo>
                    <a:lnTo>
                      <a:pt x="353" y="60"/>
                    </a:lnTo>
                    <a:lnTo>
                      <a:pt x="257" y="66"/>
                    </a:lnTo>
                    <a:lnTo>
                      <a:pt x="186" y="60"/>
                    </a:lnTo>
                    <a:lnTo>
                      <a:pt x="120" y="48"/>
                    </a:lnTo>
                    <a:lnTo>
                      <a:pt x="60" y="36"/>
                    </a:lnTo>
                    <a:lnTo>
                      <a:pt x="0" y="12"/>
                    </a:lnTo>
                    <a:lnTo>
                      <a:pt x="0" y="0"/>
                    </a:lnTo>
                    <a:lnTo>
                      <a:pt x="54" y="24"/>
                    </a:lnTo>
                    <a:lnTo>
                      <a:pt x="120" y="36"/>
                    </a:lnTo>
                    <a:lnTo>
                      <a:pt x="186" y="48"/>
                    </a:lnTo>
                    <a:lnTo>
                      <a:pt x="257" y="54"/>
                    </a:lnTo>
                    <a:lnTo>
                      <a:pt x="257" y="54"/>
                    </a:lnTo>
                    <a:close/>
                  </a:path>
                </a:pathLst>
              </a:custGeom>
              <a:gradFill rotWithShape="0">
                <a:gsLst>
                  <a:gs pos="0">
                    <a:schemeClr val="accent2">
                      <a:gamma/>
                      <a:shade val="84706"/>
                      <a:invGamma/>
                    </a:schemeClr>
                  </a:gs>
                  <a:gs pos="100000">
                    <a:schemeClr val="accent2"/>
                  </a:gs>
                </a:gsLst>
                <a:lin ang="18900000" scaled="1"/>
              </a:gradFill>
              <a:ln w="9525">
                <a:noFill/>
                <a:round/>
                <a:headEnd/>
                <a:tailEnd/>
              </a:ln>
            </p:spPr>
            <p:txBody>
              <a:bodyPr/>
              <a:lstStyle/>
              <a:p>
                <a:endParaRPr lang="ru-RU"/>
              </a:p>
            </p:txBody>
          </p:sp>
          <p:sp>
            <p:nvSpPr>
              <p:cNvPr id="117773" name="Freeform 13"/>
              <p:cNvSpPr>
                <a:spLocks/>
              </p:cNvSpPr>
              <p:nvPr/>
            </p:nvSpPr>
            <p:spPr bwMode="hidden">
              <a:xfrm>
                <a:off x="3527" y="3906"/>
                <a:ext cx="89" cy="216"/>
              </a:xfrm>
              <a:custGeom>
                <a:avLst/>
                <a:gdLst/>
                <a:ahLst/>
                <a:cxnLst>
                  <a:cxn ang="0">
                    <a:pos x="12" y="66"/>
                  </a:cxn>
                  <a:cxn ang="0">
                    <a:pos x="18" y="108"/>
                  </a:cxn>
                  <a:cxn ang="0">
                    <a:pos x="36" y="144"/>
                  </a:cxn>
                  <a:cxn ang="0">
                    <a:pos x="60" y="180"/>
                  </a:cxn>
                  <a:cxn ang="0">
                    <a:pos x="89" y="216"/>
                  </a:cxn>
                  <a:cxn ang="0">
                    <a:pos x="72" y="216"/>
                  </a:cxn>
                  <a:cxn ang="0">
                    <a:pos x="42" y="180"/>
                  </a:cxn>
                  <a:cxn ang="0">
                    <a:pos x="18" y="144"/>
                  </a:cxn>
                  <a:cxn ang="0">
                    <a:pos x="6" y="108"/>
                  </a:cxn>
                  <a:cxn ang="0">
                    <a:pos x="0" y="66"/>
                  </a:cxn>
                  <a:cxn ang="0">
                    <a:pos x="0" y="30"/>
                  </a:cxn>
                  <a:cxn ang="0">
                    <a:pos x="12" y="0"/>
                  </a:cxn>
                  <a:cxn ang="0">
                    <a:pos x="30" y="0"/>
                  </a:cxn>
                  <a:cxn ang="0">
                    <a:pos x="18" y="30"/>
                  </a:cxn>
                  <a:cxn ang="0">
                    <a:pos x="12" y="66"/>
                  </a:cxn>
                  <a:cxn ang="0">
                    <a:pos x="12" y="66"/>
                  </a:cxn>
                </a:cxnLst>
                <a:rect l="0" t="0" r="r" b="b"/>
                <a:pathLst>
                  <a:path w="89" h="216">
                    <a:moveTo>
                      <a:pt x="12" y="66"/>
                    </a:moveTo>
                    <a:lnTo>
                      <a:pt x="18" y="108"/>
                    </a:lnTo>
                    <a:lnTo>
                      <a:pt x="36" y="144"/>
                    </a:lnTo>
                    <a:lnTo>
                      <a:pt x="60" y="180"/>
                    </a:lnTo>
                    <a:lnTo>
                      <a:pt x="89" y="216"/>
                    </a:lnTo>
                    <a:lnTo>
                      <a:pt x="72" y="216"/>
                    </a:lnTo>
                    <a:lnTo>
                      <a:pt x="42" y="180"/>
                    </a:lnTo>
                    <a:lnTo>
                      <a:pt x="18" y="144"/>
                    </a:lnTo>
                    <a:lnTo>
                      <a:pt x="6" y="108"/>
                    </a:lnTo>
                    <a:lnTo>
                      <a:pt x="0" y="66"/>
                    </a:lnTo>
                    <a:lnTo>
                      <a:pt x="0" y="30"/>
                    </a:lnTo>
                    <a:lnTo>
                      <a:pt x="12" y="0"/>
                    </a:lnTo>
                    <a:lnTo>
                      <a:pt x="30" y="0"/>
                    </a:lnTo>
                    <a:lnTo>
                      <a:pt x="18" y="30"/>
                    </a:lnTo>
                    <a:lnTo>
                      <a:pt x="12" y="66"/>
                    </a:lnTo>
                    <a:lnTo>
                      <a:pt x="12" y="66"/>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7774" name="Freeform 14"/>
              <p:cNvSpPr>
                <a:spLocks/>
              </p:cNvSpPr>
              <p:nvPr/>
            </p:nvSpPr>
            <p:spPr bwMode="hidden">
              <a:xfrm>
                <a:off x="3569" y="3745"/>
                <a:ext cx="750" cy="461"/>
              </a:xfrm>
              <a:custGeom>
                <a:avLst/>
                <a:gdLst/>
                <a:ahLst/>
                <a:cxnLst>
                  <a:cxn ang="0">
                    <a:pos x="382" y="443"/>
                  </a:cxn>
                  <a:cxn ang="0">
                    <a:pos x="311" y="437"/>
                  </a:cxn>
                  <a:cxn ang="0">
                    <a:pos x="245" y="425"/>
                  </a:cxn>
                  <a:cxn ang="0">
                    <a:pos x="185" y="407"/>
                  </a:cxn>
                  <a:cxn ang="0">
                    <a:pos x="131" y="383"/>
                  </a:cxn>
                  <a:cxn ang="0">
                    <a:pos x="83" y="347"/>
                  </a:cxn>
                  <a:cxn ang="0">
                    <a:pos x="53" y="311"/>
                  </a:cxn>
                  <a:cxn ang="0">
                    <a:pos x="30" y="269"/>
                  </a:cxn>
                  <a:cxn ang="0">
                    <a:pos x="24" y="227"/>
                  </a:cxn>
                  <a:cxn ang="0">
                    <a:pos x="30" y="185"/>
                  </a:cxn>
                  <a:cxn ang="0">
                    <a:pos x="53" y="143"/>
                  </a:cxn>
                  <a:cxn ang="0">
                    <a:pos x="83" y="107"/>
                  </a:cxn>
                  <a:cxn ang="0">
                    <a:pos x="131" y="77"/>
                  </a:cxn>
                  <a:cxn ang="0">
                    <a:pos x="185" y="47"/>
                  </a:cxn>
                  <a:cxn ang="0">
                    <a:pos x="245" y="30"/>
                  </a:cxn>
                  <a:cxn ang="0">
                    <a:pos x="311" y="18"/>
                  </a:cxn>
                  <a:cxn ang="0">
                    <a:pos x="382" y="12"/>
                  </a:cxn>
                  <a:cxn ang="0">
                    <a:pos x="478" y="18"/>
                  </a:cxn>
                  <a:cxn ang="0">
                    <a:pos x="562" y="41"/>
                  </a:cxn>
                  <a:cxn ang="0">
                    <a:pos x="562" y="36"/>
                  </a:cxn>
                  <a:cxn ang="0">
                    <a:pos x="562" y="30"/>
                  </a:cxn>
                  <a:cxn ang="0">
                    <a:pos x="478" y="6"/>
                  </a:cxn>
                  <a:cxn ang="0">
                    <a:pos x="382" y="0"/>
                  </a:cxn>
                  <a:cxn ang="0">
                    <a:pos x="305" y="6"/>
                  </a:cxn>
                  <a:cxn ang="0">
                    <a:pos x="233" y="18"/>
                  </a:cxn>
                  <a:cxn ang="0">
                    <a:pos x="167" y="41"/>
                  </a:cxn>
                  <a:cxn ang="0">
                    <a:pos x="113" y="65"/>
                  </a:cxn>
                  <a:cxn ang="0">
                    <a:pos x="65" y="101"/>
                  </a:cxn>
                  <a:cxn ang="0">
                    <a:pos x="30" y="137"/>
                  </a:cxn>
                  <a:cxn ang="0">
                    <a:pos x="6" y="179"/>
                  </a:cxn>
                  <a:cxn ang="0">
                    <a:pos x="0" y="227"/>
                  </a:cxn>
                  <a:cxn ang="0">
                    <a:pos x="6" y="275"/>
                  </a:cxn>
                  <a:cxn ang="0">
                    <a:pos x="30" y="317"/>
                  </a:cxn>
                  <a:cxn ang="0">
                    <a:pos x="65" y="359"/>
                  </a:cxn>
                  <a:cxn ang="0">
                    <a:pos x="113" y="395"/>
                  </a:cxn>
                  <a:cxn ang="0">
                    <a:pos x="167" y="419"/>
                  </a:cxn>
                  <a:cxn ang="0">
                    <a:pos x="233" y="443"/>
                  </a:cxn>
                  <a:cxn ang="0">
                    <a:pos x="305" y="455"/>
                  </a:cxn>
                  <a:cxn ang="0">
                    <a:pos x="382" y="461"/>
                  </a:cxn>
                  <a:cxn ang="0">
                    <a:pos x="448" y="455"/>
                  </a:cxn>
                  <a:cxn ang="0">
                    <a:pos x="508" y="449"/>
                  </a:cxn>
                  <a:cxn ang="0">
                    <a:pos x="609" y="413"/>
                  </a:cxn>
                  <a:cxn ang="0">
                    <a:pos x="657" y="389"/>
                  </a:cxn>
                  <a:cxn ang="0">
                    <a:pos x="693" y="359"/>
                  </a:cxn>
                  <a:cxn ang="0">
                    <a:pos x="723" y="329"/>
                  </a:cxn>
                  <a:cxn ang="0">
                    <a:pos x="747" y="293"/>
                  </a:cxn>
                  <a:cxn ang="0">
                    <a:pos x="741" y="287"/>
                  </a:cxn>
                  <a:cxn ang="0">
                    <a:pos x="729" y="281"/>
                  </a:cxn>
                  <a:cxn ang="0">
                    <a:pos x="711" y="317"/>
                  </a:cxn>
                  <a:cxn ang="0">
                    <a:pos x="681" y="347"/>
                  </a:cxn>
                  <a:cxn ang="0">
                    <a:pos x="645" y="377"/>
                  </a:cxn>
                  <a:cxn ang="0">
                    <a:pos x="604" y="401"/>
                  </a:cxn>
                  <a:cxn ang="0">
                    <a:pos x="502" y="431"/>
                  </a:cxn>
                  <a:cxn ang="0">
                    <a:pos x="442" y="443"/>
                  </a:cxn>
                  <a:cxn ang="0">
                    <a:pos x="382" y="443"/>
                  </a:cxn>
                  <a:cxn ang="0">
                    <a:pos x="382" y="443"/>
                  </a:cxn>
                </a:cxnLst>
                <a:rect l="0" t="0" r="r" b="b"/>
                <a:pathLst>
                  <a:path w="747" h="461">
                    <a:moveTo>
                      <a:pt x="382" y="443"/>
                    </a:moveTo>
                    <a:lnTo>
                      <a:pt x="311" y="437"/>
                    </a:lnTo>
                    <a:lnTo>
                      <a:pt x="245" y="425"/>
                    </a:lnTo>
                    <a:lnTo>
                      <a:pt x="185" y="407"/>
                    </a:lnTo>
                    <a:lnTo>
                      <a:pt x="131" y="383"/>
                    </a:lnTo>
                    <a:lnTo>
                      <a:pt x="83" y="347"/>
                    </a:lnTo>
                    <a:lnTo>
                      <a:pt x="53" y="311"/>
                    </a:lnTo>
                    <a:lnTo>
                      <a:pt x="30" y="269"/>
                    </a:lnTo>
                    <a:lnTo>
                      <a:pt x="24" y="227"/>
                    </a:lnTo>
                    <a:lnTo>
                      <a:pt x="30" y="185"/>
                    </a:lnTo>
                    <a:lnTo>
                      <a:pt x="53" y="143"/>
                    </a:lnTo>
                    <a:lnTo>
                      <a:pt x="83" y="107"/>
                    </a:lnTo>
                    <a:lnTo>
                      <a:pt x="131" y="77"/>
                    </a:lnTo>
                    <a:lnTo>
                      <a:pt x="185" y="47"/>
                    </a:lnTo>
                    <a:lnTo>
                      <a:pt x="245" y="30"/>
                    </a:lnTo>
                    <a:lnTo>
                      <a:pt x="311" y="18"/>
                    </a:lnTo>
                    <a:lnTo>
                      <a:pt x="382" y="12"/>
                    </a:lnTo>
                    <a:lnTo>
                      <a:pt x="478" y="18"/>
                    </a:lnTo>
                    <a:lnTo>
                      <a:pt x="562" y="41"/>
                    </a:lnTo>
                    <a:lnTo>
                      <a:pt x="562" y="36"/>
                    </a:lnTo>
                    <a:lnTo>
                      <a:pt x="562" y="30"/>
                    </a:lnTo>
                    <a:lnTo>
                      <a:pt x="478" y="6"/>
                    </a:lnTo>
                    <a:lnTo>
                      <a:pt x="382" y="0"/>
                    </a:lnTo>
                    <a:lnTo>
                      <a:pt x="305" y="6"/>
                    </a:lnTo>
                    <a:lnTo>
                      <a:pt x="233" y="18"/>
                    </a:lnTo>
                    <a:lnTo>
                      <a:pt x="167" y="41"/>
                    </a:lnTo>
                    <a:lnTo>
                      <a:pt x="113" y="65"/>
                    </a:lnTo>
                    <a:lnTo>
                      <a:pt x="65" y="101"/>
                    </a:lnTo>
                    <a:lnTo>
                      <a:pt x="30" y="137"/>
                    </a:lnTo>
                    <a:lnTo>
                      <a:pt x="6" y="179"/>
                    </a:lnTo>
                    <a:lnTo>
                      <a:pt x="0" y="227"/>
                    </a:lnTo>
                    <a:lnTo>
                      <a:pt x="6" y="275"/>
                    </a:lnTo>
                    <a:lnTo>
                      <a:pt x="30" y="317"/>
                    </a:lnTo>
                    <a:lnTo>
                      <a:pt x="65" y="359"/>
                    </a:lnTo>
                    <a:lnTo>
                      <a:pt x="113" y="395"/>
                    </a:lnTo>
                    <a:lnTo>
                      <a:pt x="167" y="419"/>
                    </a:lnTo>
                    <a:lnTo>
                      <a:pt x="233" y="443"/>
                    </a:lnTo>
                    <a:lnTo>
                      <a:pt x="305" y="455"/>
                    </a:lnTo>
                    <a:lnTo>
                      <a:pt x="382" y="461"/>
                    </a:lnTo>
                    <a:lnTo>
                      <a:pt x="448" y="455"/>
                    </a:lnTo>
                    <a:lnTo>
                      <a:pt x="508" y="449"/>
                    </a:lnTo>
                    <a:lnTo>
                      <a:pt x="609" y="413"/>
                    </a:lnTo>
                    <a:lnTo>
                      <a:pt x="657" y="389"/>
                    </a:lnTo>
                    <a:lnTo>
                      <a:pt x="693" y="359"/>
                    </a:lnTo>
                    <a:lnTo>
                      <a:pt x="723" y="329"/>
                    </a:lnTo>
                    <a:lnTo>
                      <a:pt x="747" y="293"/>
                    </a:lnTo>
                    <a:lnTo>
                      <a:pt x="741" y="287"/>
                    </a:lnTo>
                    <a:lnTo>
                      <a:pt x="729" y="281"/>
                    </a:lnTo>
                    <a:lnTo>
                      <a:pt x="711" y="317"/>
                    </a:lnTo>
                    <a:lnTo>
                      <a:pt x="681" y="347"/>
                    </a:lnTo>
                    <a:lnTo>
                      <a:pt x="645" y="377"/>
                    </a:lnTo>
                    <a:lnTo>
                      <a:pt x="604" y="401"/>
                    </a:lnTo>
                    <a:lnTo>
                      <a:pt x="502" y="431"/>
                    </a:lnTo>
                    <a:lnTo>
                      <a:pt x="442" y="443"/>
                    </a:lnTo>
                    <a:lnTo>
                      <a:pt x="382" y="443"/>
                    </a:lnTo>
                    <a:lnTo>
                      <a:pt x="382" y="443"/>
                    </a:lnTo>
                    <a:close/>
                  </a:path>
                </a:pathLst>
              </a:custGeom>
              <a:gradFill rotWithShape="0">
                <a:gsLst>
                  <a:gs pos="0">
                    <a:schemeClr val="accent2"/>
                  </a:gs>
                  <a:gs pos="100000">
                    <a:schemeClr val="accent2">
                      <a:gamma/>
                      <a:shade val="90980"/>
                      <a:invGamma/>
                    </a:schemeClr>
                  </a:gs>
                </a:gsLst>
                <a:path path="rect">
                  <a:fillToRect l="50000" t="50000" r="50000" b="50000"/>
                </a:path>
              </a:gradFill>
              <a:ln w="9525">
                <a:noFill/>
                <a:round/>
                <a:headEnd/>
                <a:tailEnd/>
              </a:ln>
            </p:spPr>
            <p:txBody>
              <a:bodyPr/>
              <a:lstStyle/>
              <a:p>
                <a:endParaRPr lang="ru-RU"/>
              </a:p>
            </p:txBody>
          </p:sp>
          <p:sp>
            <p:nvSpPr>
              <p:cNvPr id="117775" name="Freeform 15"/>
              <p:cNvSpPr>
                <a:spLocks/>
              </p:cNvSpPr>
              <p:nvPr/>
            </p:nvSpPr>
            <p:spPr bwMode="hidden">
              <a:xfrm>
                <a:off x="4037" y="3721"/>
                <a:ext cx="96" cy="30"/>
              </a:xfrm>
              <a:custGeom>
                <a:avLst/>
                <a:gdLst/>
                <a:ahLst/>
                <a:cxnLst>
                  <a:cxn ang="0">
                    <a:pos x="0" y="0"/>
                  </a:cxn>
                  <a:cxn ang="0">
                    <a:pos x="0" y="12"/>
                  </a:cxn>
                  <a:cxn ang="0">
                    <a:pos x="48" y="18"/>
                  </a:cxn>
                  <a:cxn ang="0">
                    <a:pos x="96" y="30"/>
                  </a:cxn>
                  <a:cxn ang="0">
                    <a:pos x="96" y="24"/>
                  </a:cxn>
                  <a:cxn ang="0">
                    <a:pos x="96" y="18"/>
                  </a:cxn>
                  <a:cxn ang="0">
                    <a:pos x="48" y="12"/>
                  </a:cxn>
                  <a:cxn ang="0">
                    <a:pos x="0" y="0"/>
                  </a:cxn>
                  <a:cxn ang="0">
                    <a:pos x="0" y="0"/>
                  </a:cxn>
                </a:cxnLst>
                <a:rect l="0" t="0" r="r" b="b"/>
                <a:pathLst>
                  <a:path w="96" h="30">
                    <a:moveTo>
                      <a:pt x="0" y="0"/>
                    </a:moveTo>
                    <a:lnTo>
                      <a:pt x="0" y="12"/>
                    </a:lnTo>
                    <a:lnTo>
                      <a:pt x="48" y="18"/>
                    </a:lnTo>
                    <a:lnTo>
                      <a:pt x="96" y="30"/>
                    </a:lnTo>
                    <a:lnTo>
                      <a:pt x="96" y="24"/>
                    </a:lnTo>
                    <a:lnTo>
                      <a:pt x="96" y="18"/>
                    </a:lnTo>
                    <a:lnTo>
                      <a:pt x="48" y="12"/>
                    </a:lnTo>
                    <a:lnTo>
                      <a:pt x="0" y="0"/>
                    </a:lnTo>
                    <a:lnTo>
                      <a:pt x="0" y="0"/>
                    </a:lnTo>
                    <a:close/>
                  </a:path>
                </a:pathLst>
              </a:custGeom>
              <a:gradFill rotWithShape="0">
                <a:gsLst>
                  <a:gs pos="0">
                    <a:schemeClr val="accent2"/>
                  </a:gs>
                  <a:gs pos="100000">
                    <a:schemeClr val="accent2">
                      <a:gamma/>
                      <a:shade val="87843"/>
                      <a:invGamma/>
                    </a:schemeClr>
                  </a:gs>
                </a:gsLst>
                <a:lin ang="0" scaled="1"/>
              </a:gradFill>
              <a:ln w="9525">
                <a:noFill/>
                <a:round/>
                <a:headEnd/>
                <a:tailEnd/>
              </a:ln>
            </p:spPr>
            <p:txBody>
              <a:bodyPr/>
              <a:lstStyle/>
              <a:p>
                <a:endParaRPr lang="ru-RU"/>
              </a:p>
            </p:txBody>
          </p:sp>
          <p:sp>
            <p:nvSpPr>
              <p:cNvPr id="117776" name="Oval 16"/>
              <p:cNvSpPr>
                <a:spLocks noChangeArrowheads="1"/>
              </p:cNvSpPr>
              <p:nvPr/>
            </p:nvSpPr>
            <p:spPr bwMode="hidden">
              <a:xfrm>
                <a:off x="3910" y="3948"/>
                <a:ext cx="84" cy="53"/>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grpSp>
        <p:grpSp>
          <p:nvGrpSpPr>
            <p:cNvPr id="117777" name="Group 17"/>
            <p:cNvGrpSpPr>
              <a:grpSpLocks/>
            </p:cNvGrpSpPr>
            <p:nvPr userDrawn="1"/>
          </p:nvGrpSpPr>
          <p:grpSpPr bwMode="auto">
            <a:xfrm>
              <a:off x="1776" y="3631"/>
              <a:ext cx="1626" cy="683"/>
              <a:chOff x="1776" y="3631"/>
              <a:chExt cx="1626" cy="683"/>
            </a:xfrm>
          </p:grpSpPr>
          <p:sp>
            <p:nvSpPr>
              <p:cNvPr id="117778" name="Oval 18"/>
              <p:cNvSpPr>
                <a:spLocks noChangeArrowheads="1"/>
              </p:cNvSpPr>
              <p:nvPr/>
            </p:nvSpPr>
            <p:spPr bwMode="hidden">
              <a:xfrm>
                <a:off x="2268" y="3934"/>
                <a:ext cx="638" cy="377"/>
              </a:xfrm>
              <a:prstGeom prst="ellipse">
                <a:avLst/>
              </a:prstGeom>
              <a:gradFill rotWithShape="0">
                <a:gsLst>
                  <a:gs pos="0">
                    <a:schemeClr val="accent2">
                      <a:gamma/>
                      <a:shade val="87843"/>
                      <a:invGamma/>
                    </a:schemeClr>
                  </a:gs>
                  <a:gs pos="100000">
                    <a:schemeClr val="accent2"/>
                  </a:gs>
                </a:gsLst>
                <a:lin ang="2700000" scaled="1"/>
              </a:gradFill>
              <a:ln w="9525">
                <a:noFill/>
                <a:round/>
                <a:headEnd/>
                <a:tailEnd/>
              </a:ln>
              <a:effectLst/>
            </p:spPr>
            <p:txBody>
              <a:bodyPr/>
              <a:lstStyle/>
              <a:p>
                <a:endParaRPr lang="ru-RU"/>
              </a:p>
            </p:txBody>
          </p:sp>
          <p:sp>
            <p:nvSpPr>
              <p:cNvPr id="117779" name="Oval 19"/>
              <p:cNvSpPr>
                <a:spLocks noChangeArrowheads="1"/>
              </p:cNvSpPr>
              <p:nvPr/>
            </p:nvSpPr>
            <p:spPr bwMode="hidden">
              <a:xfrm>
                <a:off x="2314" y="3958"/>
                <a:ext cx="543" cy="332"/>
              </a:xfrm>
              <a:prstGeom prst="ellipse">
                <a:avLst/>
              </a:prstGeom>
              <a:gradFill rotWithShape="0">
                <a:gsLst>
                  <a:gs pos="0">
                    <a:schemeClr val="accent2"/>
                  </a:gs>
                  <a:gs pos="100000">
                    <a:schemeClr val="accent2">
                      <a:gamma/>
                      <a:shade val="87843"/>
                      <a:invGamma/>
                    </a:schemeClr>
                  </a:gs>
                </a:gsLst>
                <a:lin ang="2700000" scaled="1"/>
              </a:gradFill>
              <a:ln w="9525">
                <a:noFill/>
                <a:round/>
                <a:headEnd/>
                <a:tailEnd/>
              </a:ln>
              <a:effectLst/>
            </p:spPr>
            <p:txBody>
              <a:bodyPr/>
              <a:lstStyle/>
              <a:p>
                <a:endParaRPr lang="ru-RU"/>
              </a:p>
            </p:txBody>
          </p:sp>
          <p:sp>
            <p:nvSpPr>
              <p:cNvPr id="117780" name="Oval 20"/>
              <p:cNvSpPr>
                <a:spLocks noChangeArrowheads="1"/>
              </p:cNvSpPr>
              <p:nvPr/>
            </p:nvSpPr>
            <p:spPr bwMode="hidden">
              <a:xfrm>
                <a:off x="2341" y="3979"/>
                <a:ext cx="501" cy="299"/>
              </a:xfrm>
              <a:prstGeom prst="ellipse">
                <a:avLst/>
              </a:prstGeom>
              <a:gradFill rotWithShape="0">
                <a:gsLst>
                  <a:gs pos="0">
                    <a:schemeClr val="accent2">
                      <a:gamma/>
                      <a:shade val="90980"/>
                      <a:invGamma/>
                    </a:schemeClr>
                  </a:gs>
                  <a:gs pos="100000">
                    <a:schemeClr val="accent2"/>
                  </a:gs>
                </a:gsLst>
                <a:lin ang="2700000" scaled="1"/>
              </a:gradFill>
              <a:ln w="9525">
                <a:noFill/>
                <a:round/>
                <a:headEnd/>
                <a:tailEnd/>
              </a:ln>
              <a:effectLst/>
            </p:spPr>
            <p:txBody>
              <a:bodyPr/>
              <a:lstStyle/>
              <a:p>
                <a:endParaRPr lang="ru-RU"/>
              </a:p>
            </p:txBody>
          </p:sp>
          <p:sp>
            <p:nvSpPr>
              <p:cNvPr id="117781" name="Oval 21"/>
              <p:cNvSpPr>
                <a:spLocks noChangeArrowheads="1"/>
              </p:cNvSpPr>
              <p:nvPr/>
            </p:nvSpPr>
            <p:spPr bwMode="hidden">
              <a:xfrm>
                <a:off x="2368" y="3997"/>
                <a:ext cx="444" cy="258"/>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ru-RU"/>
              </a:p>
            </p:txBody>
          </p:sp>
          <p:sp>
            <p:nvSpPr>
              <p:cNvPr id="117782" name="Oval 22"/>
              <p:cNvSpPr>
                <a:spLocks noChangeArrowheads="1"/>
              </p:cNvSpPr>
              <p:nvPr/>
            </p:nvSpPr>
            <p:spPr bwMode="hidden">
              <a:xfrm>
                <a:off x="2385" y="4005"/>
                <a:ext cx="413" cy="240"/>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sp>
            <p:nvSpPr>
              <p:cNvPr id="117783" name="Oval 23"/>
              <p:cNvSpPr>
                <a:spLocks noChangeArrowheads="1"/>
              </p:cNvSpPr>
              <p:nvPr/>
            </p:nvSpPr>
            <p:spPr bwMode="hidden">
              <a:xfrm>
                <a:off x="2437" y="4026"/>
                <a:ext cx="306" cy="192"/>
              </a:xfrm>
              <a:prstGeom prst="ellipse">
                <a:avLst/>
              </a:prstGeom>
              <a:gradFill rotWithShape="0">
                <a:gsLst>
                  <a:gs pos="0">
                    <a:schemeClr val="accent2">
                      <a:gamma/>
                      <a:shade val="87843"/>
                      <a:invGamma/>
                    </a:schemeClr>
                  </a:gs>
                  <a:gs pos="100000">
                    <a:schemeClr val="accent2"/>
                  </a:gs>
                </a:gsLst>
                <a:lin ang="5400000" scaled="1"/>
              </a:gradFill>
              <a:ln w="9525">
                <a:noFill/>
                <a:round/>
                <a:headEnd/>
                <a:tailEnd/>
              </a:ln>
              <a:effectLst/>
            </p:spPr>
            <p:txBody>
              <a:bodyPr/>
              <a:lstStyle/>
              <a:p>
                <a:endParaRPr lang="ru-RU"/>
              </a:p>
            </p:txBody>
          </p:sp>
          <p:sp>
            <p:nvSpPr>
              <p:cNvPr id="117784" name="Oval 24"/>
              <p:cNvSpPr>
                <a:spLocks noChangeArrowheads="1"/>
              </p:cNvSpPr>
              <p:nvPr/>
            </p:nvSpPr>
            <p:spPr bwMode="hidden">
              <a:xfrm>
                <a:off x="2476" y="4056"/>
                <a:ext cx="227" cy="135"/>
              </a:xfrm>
              <a:prstGeom prst="ellipse">
                <a:avLst/>
              </a:prstGeom>
              <a:gradFill rotWithShape="0">
                <a:gsLst>
                  <a:gs pos="0">
                    <a:schemeClr val="accent2"/>
                  </a:gs>
                  <a:gs pos="100000">
                    <a:schemeClr val="accent2">
                      <a:gamma/>
                      <a:shade val="90980"/>
                      <a:invGamma/>
                    </a:schemeClr>
                  </a:gs>
                </a:gsLst>
                <a:lin ang="2700000" scaled="1"/>
              </a:gradFill>
              <a:ln w="9525">
                <a:noFill/>
                <a:round/>
                <a:headEnd/>
                <a:tailEnd/>
              </a:ln>
              <a:effectLst/>
            </p:spPr>
            <p:txBody>
              <a:bodyPr/>
              <a:lstStyle/>
              <a:p>
                <a:endParaRPr lang="ru-RU"/>
              </a:p>
            </p:txBody>
          </p:sp>
          <p:sp>
            <p:nvSpPr>
              <p:cNvPr id="117785" name="Oval 25"/>
              <p:cNvSpPr>
                <a:spLocks noChangeArrowheads="1"/>
              </p:cNvSpPr>
              <p:nvPr/>
            </p:nvSpPr>
            <p:spPr bwMode="hidden">
              <a:xfrm>
                <a:off x="2542" y="4097"/>
                <a:ext cx="90" cy="60"/>
              </a:xfrm>
              <a:prstGeom prst="ellipse">
                <a:avLst/>
              </a:prstGeom>
              <a:gradFill rotWithShape="0">
                <a:gsLst>
                  <a:gs pos="0">
                    <a:schemeClr val="accent2"/>
                  </a:gs>
                  <a:gs pos="100000">
                    <a:schemeClr val="accent2">
                      <a:gamma/>
                      <a:shade val="90980"/>
                      <a:invGamma/>
                    </a:schemeClr>
                  </a:gs>
                </a:gsLst>
                <a:lin ang="0" scaled="1"/>
              </a:gradFill>
              <a:ln w="9525">
                <a:noFill/>
                <a:round/>
                <a:headEnd/>
                <a:tailEnd/>
              </a:ln>
              <a:effectLst/>
            </p:spPr>
            <p:txBody>
              <a:bodyPr/>
              <a:lstStyle/>
              <a:p>
                <a:endParaRPr lang="ru-RU"/>
              </a:p>
            </p:txBody>
          </p:sp>
          <p:sp>
            <p:nvSpPr>
              <p:cNvPr id="117786" name="Freeform 26"/>
              <p:cNvSpPr>
                <a:spLocks/>
              </p:cNvSpPr>
              <p:nvPr/>
            </p:nvSpPr>
            <p:spPr bwMode="hidden">
              <a:xfrm>
                <a:off x="2585" y="3822"/>
                <a:ext cx="449" cy="186"/>
              </a:xfrm>
              <a:custGeom>
                <a:avLst/>
                <a:gdLst/>
                <a:ahLst/>
                <a:cxnLst>
                  <a:cxn ang="0">
                    <a:pos x="6" y="6"/>
                  </a:cxn>
                  <a:cxn ang="0">
                    <a:pos x="78" y="12"/>
                  </a:cxn>
                  <a:cxn ang="0">
                    <a:pos x="150" y="18"/>
                  </a:cxn>
                  <a:cxn ang="0">
                    <a:pos x="215" y="36"/>
                  </a:cxn>
                  <a:cxn ang="0">
                    <a:pos x="275" y="60"/>
                  </a:cxn>
                  <a:cxn ang="0">
                    <a:pos x="329" y="84"/>
                  </a:cxn>
                  <a:cxn ang="0">
                    <a:pos x="377" y="114"/>
                  </a:cxn>
                  <a:cxn ang="0">
                    <a:pos x="419" y="150"/>
                  </a:cxn>
                  <a:cxn ang="0">
                    <a:pos x="448" y="186"/>
                  </a:cxn>
                  <a:cxn ang="0">
                    <a:pos x="448" y="162"/>
                  </a:cxn>
                  <a:cxn ang="0">
                    <a:pos x="413" y="126"/>
                  </a:cxn>
                  <a:cxn ang="0">
                    <a:pos x="371" y="96"/>
                  </a:cxn>
                  <a:cxn ang="0">
                    <a:pos x="323" y="66"/>
                  </a:cxn>
                  <a:cxn ang="0">
                    <a:pos x="269" y="48"/>
                  </a:cxn>
                  <a:cxn ang="0">
                    <a:pos x="144" y="12"/>
                  </a:cxn>
                  <a:cxn ang="0">
                    <a:pos x="78" y="6"/>
                  </a:cxn>
                  <a:cxn ang="0">
                    <a:pos x="6" y="0"/>
                  </a:cxn>
                  <a:cxn ang="0">
                    <a:pos x="0" y="0"/>
                  </a:cxn>
                  <a:cxn ang="0">
                    <a:pos x="0" y="0"/>
                  </a:cxn>
                  <a:cxn ang="0">
                    <a:pos x="0" y="6"/>
                  </a:cxn>
                  <a:cxn ang="0">
                    <a:pos x="0" y="6"/>
                  </a:cxn>
                  <a:cxn ang="0">
                    <a:pos x="6" y="6"/>
                  </a:cxn>
                  <a:cxn ang="0">
                    <a:pos x="6" y="6"/>
                  </a:cxn>
                </a:cxnLst>
                <a:rect l="0" t="0" r="r" b="b"/>
                <a:pathLst>
                  <a:path w="448" h="186">
                    <a:moveTo>
                      <a:pt x="6" y="6"/>
                    </a:moveTo>
                    <a:lnTo>
                      <a:pt x="78" y="12"/>
                    </a:lnTo>
                    <a:lnTo>
                      <a:pt x="150" y="18"/>
                    </a:lnTo>
                    <a:lnTo>
                      <a:pt x="215" y="36"/>
                    </a:lnTo>
                    <a:lnTo>
                      <a:pt x="275" y="60"/>
                    </a:lnTo>
                    <a:lnTo>
                      <a:pt x="329" y="84"/>
                    </a:lnTo>
                    <a:lnTo>
                      <a:pt x="377" y="114"/>
                    </a:lnTo>
                    <a:lnTo>
                      <a:pt x="419" y="150"/>
                    </a:lnTo>
                    <a:lnTo>
                      <a:pt x="448" y="186"/>
                    </a:lnTo>
                    <a:lnTo>
                      <a:pt x="448" y="162"/>
                    </a:lnTo>
                    <a:lnTo>
                      <a:pt x="413" y="126"/>
                    </a:lnTo>
                    <a:lnTo>
                      <a:pt x="371" y="96"/>
                    </a:lnTo>
                    <a:lnTo>
                      <a:pt x="323" y="66"/>
                    </a:lnTo>
                    <a:lnTo>
                      <a:pt x="269" y="48"/>
                    </a:lnTo>
                    <a:lnTo>
                      <a:pt x="144" y="12"/>
                    </a:lnTo>
                    <a:lnTo>
                      <a:pt x="78" y="6"/>
                    </a:lnTo>
                    <a:lnTo>
                      <a:pt x="6" y="0"/>
                    </a:lnTo>
                    <a:lnTo>
                      <a:pt x="0" y="0"/>
                    </a:lnTo>
                    <a:lnTo>
                      <a:pt x="0" y="0"/>
                    </a:lnTo>
                    <a:lnTo>
                      <a:pt x="0" y="6"/>
                    </a:lnTo>
                    <a:lnTo>
                      <a:pt x="0" y="6"/>
                    </a:lnTo>
                    <a:lnTo>
                      <a:pt x="6" y="6"/>
                    </a:lnTo>
                    <a:lnTo>
                      <a:pt x="6" y="6"/>
                    </a:lnTo>
                    <a:close/>
                  </a:path>
                </a:pathLst>
              </a:custGeom>
              <a:gradFill rotWithShape="0">
                <a:gsLst>
                  <a:gs pos="0">
                    <a:schemeClr val="accent2">
                      <a:gamma/>
                      <a:shade val="90980"/>
                      <a:invGamma/>
                    </a:schemeClr>
                  </a:gs>
                  <a:gs pos="100000">
                    <a:schemeClr val="accent2"/>
                  </a:gs>
                </a:gsLst>
                <a:lin ang="5400000" scaled="1"/>
              </a:gradFill>
              <a:ln w="9525">
                <a:noFill/>
                <a:round/>
                <a:headEnd/>
                <a:tailEnd/>
              </a:ln>
            </p:spPr>
            <p:txBody>
              <a:bodyPr/>
              <a:lstStyle/>
              <a:p>
                <a:endParaRPr lang="ru-RU"/>
              </a:p>
            </p:txBody>
          </p:sp>
          <p:sp>
            <p:nvSpPr>
              <p:cNvPr id="117787" name="Freeform 27"/>
              <p:cNvSpPr>
                <a:spLocks/>
              </p:cNvSpPr>
              <p:nvPr/>
            </p:nvSpPr>
            <p:spPr bwMode="hidden">
              <a:xfrm>
                <a:off x="2142" y="3852"/>
                <a:ext cx="892" cy="462"/>
              </a:xfrm>
              <a:custGeom>
                <a:avLst/>
                <a:gdLst/>
                <a:ahLst/>
                <a:cxnLst>
                  <a:cxn ang="0">
                    <a:pos x="23" y="276"/>
                  </a:cxn>
                  <a:cxn ang="0">
                    <a:pos x="29" y="222"/>
                  </a:cxn>
                  <a:cxn ang="0">
                    <a:pos x="59" y="174"/>
                  </a:cxn>
                  <a:cxn ang="0">
                    <a:pos x="95" y="132"/>
                  </a:cxn>
                  <a:cxn ang="0">
                    <a:pos x="149" y="96"/>
                  </a:cxn>
                  <a:cxn ang="0">
                    <a:pos x="209" y="60"/>
                  </a:cxn>
                  <a:cxn ang="0">
                    <a:pos x="281" y="36"/>
                  </a:cxn>
                  <a:cxn ang="0">
                    <a:pos x="364" y="24"/>
                  </a:cxn>
                  <a:cxn ang="0">
                    <a:pos x="448" y="18"/>
                  </a:cxn>
                  <a:cxn ang="0">
                    <a:pos x="532" y="24"/>
                  </a:cxn>
                  <a:cxn ang="0">
                    <a:pos x="609" y="36"/>
                  </a:cxn>
                  <a:cxn ang="0">
                    <a:pos x="681" y="60"/>
                  </a:cxn>
                  <a:cxn ang="0">
                    <a:pos x="741" y="96"/>
                  </a:cxn>
                  <a:cxn ang="0">
                    <a:pos x="795" y="132"/>
                  </a:cxn>
                  <a:cxn ang="0">
                    <a:pos x="831" y="174"/>
                  </a:cxn>
                  <a:cxn ang="0">
                    <a:pos x="861" y="222"/>
                  </a:cxn>
                  <a:cxn ang="0">
                    <a:pos x="867" y="276"/>
                  </a:cxn>
                  <a:cxn ang="0">
                    <a:pos x="855" y="330"/>
                  </a:cxn>
                  <a:cxn ang="0">
                    <a:pos x="831" y="378"/>
                  </a:cxn>
                  <a:cxn ang="0">
                    <a:pos x="783" y="426"/>
                  </a:cxn>
                  <a:cxn ang="0">
                    <a:pos x="723" y="462"/>
                  </a:cxn>
                  <a:cxn ang="0">
                    <a:pos x="765" y="462"/>
                  </a:cxn>
                  <a:cxn ang="0">
                    <a:pos x="819" y="426"/>
                  </a:cxn>
                  <a:cxn ang="0">
                    <a:pos x="855" y="378"/>
                  </a:cxn>
                  <a:cxn ang="0">
                    <a:pos x="884" y="330"/>
                  </a:cxn>
                  <a:cxn ang="0">
                    <a:pos x="890" y="276"/>
                  </a:cxn>
                  <a:cxn ang="0">
                    <a:pos x="884" y="222"/>
                  </a:cxn>
                  <a:cxn ang="0">
                    <a:pos x="855" y="168"/>
                  </a:cxn>
                  <a:cxn ang="0">
                    <a:pos x="813" y="120"/>
                  </a:cxn>
                  <a:cxn ang="0">
                    <a:pos x="759" y="84"/>
                  </a:cxn>
                  <a:cxn ang="0">
                    <a:pos x="693" y="48"/>
                  </a:cxn>
                  <a:cxn ang="0">
                    <a:pos x="621" y="24"/>
                  </a:cxn>
                  <a:cxn ang="0">
                    <a:pos x="538" y="6"/>
                  </a:cxn>
                  <a:cxn ang="0">
                    <a:pos x="448" y="0"/>
                  </a:cxn>
                  <a:cxn ang="0">
                    <a:pos x="358" y="6"/>
                  </a:cxn>
                  <a:cxn ang="0">
                    <a:pos x="275" y="24"/>
                  </a:cxn>
                  <a:cxn ang="0">
                    <a:pos x="197" y="48"/>
                  </a:cxn>
                  <a:cxn ang="0">
                    <a:pos x="131" y="84"/>
                  </a:cxn>
                  <a:cxn ang="0">
                    <a:pos x="77" y="120"/>
                  </a:cxn>
                  <a:cxn ang="0">
                    <a:pos x="35" y="168"/>
                  </a:cxn>
                  <a:cxn ang="0">
                    <a:pos x="12" y="222"/>
                  </a:cxn>
                  <a:cxn ang="0">
                    <a:pos x="0" y="276"/>
                  </a:cxn>
                  <a:cxn ang="0">
                    <a:pos x="6" y="330"/>
                  </a:cxn>
                  <a:cxn ang="0">
                    <a:pos x="35" y="378"/>
                  </a:cxn>
                  <a:cxn ang="0">
                    <a:pos x="71" y="426"/>
                  </a:cxn>
                  <a:cxn ang="0">
                    <a:pos x="125" y="462"/>
                  </a:cxn>
                  <a:cxn ang="0">
                    <a:pos x="167" y="462"/>
                  </a:cxn>
                  <a:cxn ang="0">
                    <a:pos x="107" y="426"/>
                  </a:cxn>
                  <a:cxn ang="0">
                    <a:pos x="59" y="378"/>
                  </a:cxn>
                  <a:cxn ang="0">
                    <a:pos x="35" y="330"/>
                  </a:cxn>
                  <a:cxn ang="0">
                    <a:pos x="23" y="276"/>
                  </a:cxn>
                  <a:cxn ang="0">
                    <a:pos x="23" y="276"/>
                  </a:cxn>
                </a:cxnLst>
                <a:rect l="0" t="0" r="r" b="b"/>
                <a:pathLst>
                  <a:path w="890" h="462">
                    <a:moveTo>
                      <a:pt x="23" y="276"/>
                    </a:moveTo>
                    <a:lnTo>
                      <a:pt x="29" y="222"/>
                    </a:lnTo>
                    <a:lnTo>
                      <a:pt x="59" y="174"/>
                    </a:lnTo>
                    <a:lnTo>
                      <a:pt x="95" y="132"/>
                    </a:lnTo>
                    <a:lnTo>
                      <a:pt x="149" y="96"/>
                    </a:lnTo>
                    <a:lnTo>
                      <a:pt x="209" y="60"/>
                    </a:lnTo>
                    <a:lnTo>
                      <a:pt x="281" y="36"/>
                    </a:lnTo>
                    <a:lnTo>
                      <a:pt x="364" y="24"/>
                    </a:lnTo>
                    <a:lnTo>
                      <a:pt x="448" y="18"/>
                    </a:lnTo>
                    <a:lnTo>
                      <a:pt x="532" y="24"/>
                    </a:lnTo>
                    <a:lnTo>
                      <a:pt x="609" y="36"/>
                    </a:lnTo>
                    <a:lnTo>
                      <a:pt x="681" y="60"/>
                    </a:lnTo>
                    <a:lnTo>
                      <a:pt x="741" y="96"/>
                    </a:lnTo>
                    <a:lnTo>
                      <a:pt x="795" y="132"/>
                    </a:lnTo>
                    <a:lnTo>
                      <a:pt x="831" y="174"/>
                    </a:lnTo>
                    <a:lnTo>
                      <a:pt x="861" y="222"/>
                    </a:lnTo>
                    <a:lnTo>
                      <a:pt x="867" y="276"/>
                    </a:lnTo>
                    <a:lnTo>
                      <a:pt x="855" y="330"/>
                    </a:lnTo>
                    <a:lnTo>
                      <a:pt x="831" y="378"/>
                    </a:lnTo>
                    <a:lnTo>
                      <a:pt x="783" y="426"/>
                    </a:lnTo>
                    <a:lnTo>
                      <a:pt x="723" y="462"/>
                    </a:lnTo>
                    <a:lnTo>
                      <a:pt x="765" y="462"/>
                    </a:lnTo>
                    <a:lnTo>
                      <a:pt x="819" y="426"/>
                    </a:lnTo>
                    <a:lnTo>
                      <a:pt x="855" y="378"/>
                    </a:lnTo>
                    <a:lnTo>
                      <a:pt x="884" y="330"/>
                    </a:lnTo>
                    <a:lnTo>
                      <a:pt x="890" y="276"/>
                    </a:lnTo>
                    <a:lnTo>
                      <a:pt x="884" y="222"/>
                    </a:lnTo>
                    <a:lnTo>
                      <a:pt x="855" y="168"/>
                    </a:lnTo>
                    <a:lnTo>
                      <a:pt x="813" y="120"/>
                    </a:lnTo>
                    <a:lnTo>
                      <a:pt x="759" y="84"/>
                    </a:lnTo>
                    <a:lnTo>
                      <a:pt x="693" y="48"/>
                    </a:lnTo>
                    <a:lnTo>
                      <a:pt x="621" y="24"/>
                    </a:lnTo>
                    <a:lnTo>
                      <a:pt x="538" y="6"/>
                    </a:lnTo>
                    <a:lnTo>
                      <a:pt x="448" y="0"/>
                    </a:lnTo>
                    <a:lnTo>
                      <a:pt x="358" y="6"/>
                    </a:lnTo>
                    <a:lnTo>
                      <a:pt x="275" y="24"/>
                    </a:lnTo>
                    <a:lnTo>
                      <a:pt x="197" y="48"/>
                    </a:lnTo>
                    <a:lnTo>
                      <a:pt x="131" y="84"/>
                    </a:lnTo>
                    <a:lnTo>
                      <a:pt x="77" y="120"/>
                    </a:lnTo>
                    <a:lnTo>
                      <a:pt x="35" y="168"/>
                    </a:lnTo>
                    <a:lnTo>
                      <a:pt x="12" y="222"/>
                    </a:lnTo>
                    <a:lnTo>
                      <a:pt x="0" y="276"/>
                    </a:lnTo>
                    <a:lnTo>
                      <a:pt x="6" y="330"/>
                    </a:lnTo>
                    <a:lnTo>
                      <a:pt x="35" y="378"/>
                    </a:lnTo>
                    <a:lnTo>
                      <a:pt x="71" y="426"/>
                    </a:lnTo>
                    <a:lnTo>
                      <a:pt x="125" y="462"/>
                    </a:lnTo>
                    <a:lnTo>
                      <a:pt x="167" y="462"/>
                    </a:lnTo>
                    <a:lnTo>
                      <a:pt x="107" y="426"/>
                    </a:lnTo>
                    <a:lnTo>
                      <a:pt x="59" y="378"/>
                    </a:lnTo>
                    <a:lnTo>
                      <a:pt x="35" y="330"/>
                    </a:lnTo>
                    <a:lnTo>
                      <a:pt x="23" y="276"/>
                    </a:lnTo>
                    <a:lnTo>
                      <a:pt x="23" y="276"/>
                    </a:lnTo>
                    <a:close/>
                  </a:path>
                </a:pathLst>
              </a:custGeom>
              <a:gradFill rotWithShape="0">
                <a:gsLst>
                  <a:gs pos="0">
                    <a:schemeClr val="accent2"/>
                  </a:gs>
                  <a:gs pos="100000">
                    <a:schemeClr val="accent2">
                      <a:gamma/>
                      <a:shade val="84706"/>
                      <a:invGamma/>
                    </a:schemeClr>
                  </a:gs>
                </a:gsLst>
                <a:lin ang="2700000" scaled="1"/>
              </a:gradFill>
              <a:ln w="9525">
                <a:noFill/>
                <a:round/>
                <a:headEnd/>
                <a:tailEnd/>
              </a:ln>
            </p:spPr>
            <p:txBody>
              <a:bodyPr/>
              <a:lstStyle/>
              <a:p>
                <a:endParaRPr lang="ru-RU"/>
              </a:p>
            </p:txBody>
          </p:sp>
          <p:sp>
            <p:nvSpPr>
              <p:cNvPr id="117788" name="Freeform 28"/>
              <p:cNvSpPr>
                <a:spLocks/>
              </p:cNvSpPr>
              <p:nvPr/>
            </p:nvSpPr>
            <p:spPr bwMode="hidden">
              <a:xfrm>
                <a:off x="2082" y="3828"/>
                <a:ext cx="407" cy="486"/>
              </a:xfrm>
              <a:custGeom>
                <a:avLst/>
                <a:gdLst/>
                <a:ahLst/>
                <a:cxnLst>
                  <a:cxn ang="0">
                    <a:pos x="18" y="300"/>
                  </a:cxn>
                  <a:cxn ang="0">
                    <a:pos x="24" y="246"/>
                  </a:cxn>
                  <a:cxn ang="0">
                    <a:pos x="48" y="198"/>
                  </a:cxn>
                  <a:cxn ang="0">
                    <a:pos x="83" y="150"/>
                  </a:cxn>
                  <a:cxn ang="0">
                    <a:pos x="131" y="108"/>
                  </a:cxn>
                  <a:cxn ang="0">
                    <a:pos x="185" y="72"/>
                  </a:cxn>
                  <a:cxn ang="0">
                    <a:pos x="251" y="42"/>
                  </a:cxn>
                  <a:cxn ang="0">
                    <a:pos x="329" y="24"/>
                  </a:cxn>
                  <a:cxn ang="0">
                    <a:pos x="406" y="6"/>
                  </a:cxn>
                  <a:cxn ang="0">
                    <a:pos x="406" y="0"/>
                  </a:cxn>
                  <a:cxn ang="0">
                    <a:pos x="323" y="12"/>
                  </a:cxn>
                  <a:cxn ang="0">
                    <a:pos x="245" y="36"/>
                  </a:cxn>
                  <a:cxn ang="0">
                    <a:pos x="179" y="66"/>
                  </a:cxn>
                  <a:cxn ang="0">
                    <a:pos x="119" y="102"/>
                  </a:cxn>
                  <a:cxn ang="0">
                    <a:pos x="72" y="144"/>
                  </a:cxn>
                  <a:cxn ang="0">
                    <a:pos x="30" y="192"/>
                  </a:cxn>
                  <a:cxn ang="0">
                    <a:pos x="6" y="246"/>
                  </a:cxn>
                  <a:cxn ang="0">
                    <a:pos x="0" y="300"/>
                  </a:cxn>
                  <a:cxn ang="0">
                    <a:pos x="6" y="348"/>
                  </a:cxn>
                  <a:cxn ang="0">
                    <a:pos x="30" y="396"/>
                  </a:cxn>
                  <a:cxn ang="0">
                    <a:pos x="66" y="444"/>
                  </a:cxn>
                  <a:cxn ang="0">
                    <a:pos x="107" y="486"/>
                  </a:cxn>
                  <a:cxn ang="0">
                    <a:pos x="131" y="486"/>
                  </a:cxn>
                  <a:cxn ang="0">
                    <a:pos x="83" y="450"/>
                  </a:cxn>
                  <a:cxn ang="0">
                    <a:pos x="48" y="402"/>
                  </a:cxn>
                  <a:cxn ang="0">
                    <a:pos x="24" y="354"/>
                  </a:cxn>
                  <a:cxn ang="0">
                    <a:pos x="18" y="300"/>
                  </a:cxn>
                  <a:cxn ang="0">
                    <a:pos x="18" y="300"/>
                  </a:cxn>
                </a:cxnLst>
                <a:rect l="0" t="0" r="r" b="b"/>
                <a:pathLst>
                  <a:path w="406" h="486">
                    <a:moveTo>
                      <a:pt x="18" y="300"/>
                    </a:moveTo>
                    <a:lnTo>
                      <a:pt x="24" y="246"/>
                    </a:lnTo>
                    <a:lnTo>
                      <a:pt x="48" y="198"/>
                    </a:lnTo>
                    <a:lnTo>
                      <a:pt x="83" y="150"/>
                    </a:lnTo>
                    <a:lnTo>
                      <a:pt x="131" y="108"/>
                    </a:lnTo>
                    <a:lnTo>
                      <a:pt x="185" y="72"/>
                    </a:lnTo>
                    <a:lnTo>
                      <a:pt x="251" y="42"/>
                    </a:lnTo>
                    <a:lnTo>
                      <a:pt x="329" y="24"/>
                    </a:lnTo>
                    <a:lnTo>
                      <a:pt x="406" y="6"/>
                    </a:lnTo>
                    <a:lnTo>
                      <a:pt x="406" y="0"/>
                    </a:lnTo>
                    <a:lnTo>
                      <a:pt x="323" y="12"/>
                    </a:lnTo>
                    <a:lnTo>
                      <a:pt x="245" y="36"/>
                    </a:lnTo>
                    <a:lnTo>
                      <a:pt x="179" y="66"/>
                    </a:lnTo>
                    <a:lnTo>
                      <a:pt x="119" y="102"/>
                    </a:lnTo>
                    <a:lnTo>
                      <a:pt x="72" y="144"/>
                    </a:lnTo>
                    <a:lnTo>
                      <a:pt x="30" y="192"/>
                    </a:lnTo>
                    <a:lnTo>
                      <a:pt x="6" y="246"/>
                    </a:lnTo>
                    <a:lnTo>
                      <a:pt x="0" y="300"/>
                    </a:lnTo>
                    <a:lnTo>
                      <a:pt x="6" y="348"/>
                    </a:lnTo>
                    <a:lnTo>
                      <a:pt x="30" y="396"/>
                    </a:lnTo>
                    <a:lnTo>
                      <a:pt x="66" y="444"/>
                    </a:lnTo>
                    <a:lnTo>
                      <a:pt x="107" y="486"/>
                    </a:lnTo>
                    <a:lnTo>
                      <a:pt x="131" y="486"/>
                    </a:lnTo>
                    <a:lnTo>
                      <a:pt x="83" y="450"/>
                    </a:lnTo>
                    <a:lnTo>
                      <a:pt x="48" y="402"/>
                    </a:lnTo>
                    <a:lnTo>
                      <a:pt x="24" y="354"/>
                    </a:lnTo>
                    <a:lnTo>
                      <a:pt x="18" y="300"/>
                    </a:lnTo>
                    <a:lnTo>
                      <a:pt x="18" y="300"/>
                    </a:lnTo>
                    <a:close/>
                  </a:path>
                </a:pathLst>
              </a:custGeom>
              <a:gradFill rotWithShape="0">
                <a:gsLst>
                  <a:gs pos="0">
                    <a:schemeClr val="accent2"/>
                  </a:gs>
                  <a:gs pos="100000">
                    <a:schemeClr val="accent2">
                      <a:gamma/>
                      <a:shade val="90980"/>
                      <a:invGamma/>
                    </a:schemeClr>
                  </a:gs>
                </a:gsLst>
                <a:lin ang="0" scaled="1"/>
              </a:gradFill>
              <a:ln w="9525">
                <a:noFill/>
                <a:round/>
                <a:headEnd/>
                <a:tailEnd/>
              </a:ln>
            </p:spPr>
            <p:txBody>
              <a:bodyPr/>
              <a:lstStyle/>
              <a:p>
                <a:endParaRPr lang="ru-RU"/>
              </a:p>
            </p:txBody>
          </p:sp>
          <p:sp>
            <p:nvSpPr>
              <p:cNvPr id="117789" name="Freeform 29"/>
              <p:cNvSpPr>
                <a:spLocks/>
              </p:cNvSpPr>
              <p:nvPr/>
            </p:nvSpPr>
            <p:spPr bwMode="hidden">
              <a:xfrm>
                <a:off x="2987" y="4044"/>
                <a:ext cx="108" cy="252"/>
              </a:xfrm>
              <a:custGeom>
                <a:avLst/>
                <a:gdLst/>
                <a:ahLst/>
                <a:cxnLst>
                  <a:cxn ang="0">
                    <a:pos x="89" y="84"/>
                  </a:cxn>
                  <a:cxn ang="0">
                    <a:pos x="83" y="132"/>
                  </a:cxn>
                  <a:cxn ang="0">
                    <a:pos x="65" y="174"/>
                  </a:cxn>
                  <a:cxn ang="0">
                    <a:pos x="36" y="216"/>
                  </a:cxn>
                  <a:cxn ang="0">
                    <a:pos x="0" y="252"/>
                  </a:cxn>
                  <a:cxn ang="0">
                    <a:pos x="18" y="252"/>
                  </a:cxn>
                  <a:cxn ang="0">
                    <a:pos x="53" y="216"/>
                  </a:cxn>
                  <a:cxn ang="0">
                    <a:pos x="83" y="174"/>
                  </a:cxn>
                  <a:cxn ang="0">
                    <a:pos x="101" y="132"/>
                  </a:cxn>
                  <a:cxn ang="0">
                    <a:pos x="107" y="84"/>
                  </a:cxn>
                  <a:cxn ang="0">
                    <a:pos x="101" y="42"/>
                  </a:cxn>
                  <a:cxn ang="0">
                    <a:pos x="89" y="0"/>
                  </a:cxn>
                  <a:cxn ang="0">
                    <a:pos x="65" y="0"/>
                  </a:cxn>
                  <a:cxn ang="0">
                    <a:pos x="83" y="42"/>
                  </a:cxn>
                  <a:cxn ang="0">
                    <a:pos x="89" y="84"/>
                  </a:cxn>
                  <a:cxn ang="0">
                    <a:pos x="89" y="84"/>
                  </a:cxn>
                </a:cxnLst>
                <a:rect l="0" t="0" r="r" b="b"/>
                <a:pathLst>
                  <a:path w="107" h="252">
                    <a:moveTo>
                      <a:pt x="89" y="84"/>
                    </a:moveTo>
                    <a:lnTo>
                      <a:pt x="83" y="132"/>
                    </a:lnTo>
                    <a:lnTo>
                      <a:pt x="65" y="174"/>
                    </a:lnTo>
                    <a:lnTo>
                      <a:pt x="36" y="216"/>
                    </a:lnTo>
                    <a:lnTo>
                      <a:pt x="0" y="252"/>
                    </a:lnTo>
                    <a:lnTo>
                      <a:pt x="18" y="252"/>
                    </a:lnTo>
                    <a:lnTo>
                      <a:pt x="53" y="216"/>
                    </a:lnTo>
                    <a:lnTo>
                      <a:pt x="83" y="174"/>
                    </a:lnTo>
                    <a:lnTo>
                      <a:pt x="101" y="132"/>
                    </a:lnTo>
                    <a:lnTo>
                      <a:pt x="107" y="84"/>
                    </a:lnTo>
                    <a:lnTo>
                      <a:pt x="101" y="42"/>
                    </a:lnTo>
                    <a:lnTo>
                      <a:pt x="89" y="0"/>
                    </a:lnTo>
                    <a:lnTo>
                      <a:pt x="65" y="0"/>
                    </a:lnTo>
                    <a:lnTo>
                      <a:pt x="83" y="42"/>
                    </a:lnTo>
                    <a:lnTo>
                      <a:pt x="89" y="84"/>
                    </a:lnTo>
                    <a:lnTo>
                      <a:pt x="89" y="84"/>
                    </a:lnTo>
                    <a:close/>
                  </a:path>
                </a:pathLst>
              </a:custGeom>
              <a:gradFill rotWithShape="0">
                <a:gsLst>
                  <a:gs pos="0">
                    <a:schemeClr val="accent2"/>
                  </a:gs>
                  <a:gs pos="100000">
                    <a:schemeClr val="accent2">
                      <a:gamma/>
                      <a:shade val="81961"/>
                      <a:invGamma/>
                    </a:schemeClr>
                  </a:gs>
                </a:gsLst>
                <a:lin ang="5400000" scaled="1"/>
              </a:gradFill>
              <a:ln w="9525">
                <a:noFill/>
                <a:round/>
                <a:headEnd/>
                <a:tailEnd/>
              </a:ln>
            </p:spPr>
            <p:txBody>
              <a:bodyPr/>
              <a:lstStyle/>
              <a:p>
                <a:endParaRPr lang="ru-RU"/>
              </a:p>
            </p:txBody>
          </p:sp>
          <p:sp>
            <p:nvSpPr>
              <p:cNvPr id="117790" name="Freeform 30"/>
              <p:cNvSpPr>
                <a:spLocks/>
              </p:cNvSpPr>
              <p:nvPr/>
            </p:nvSpPr>
            <p:spPr bwMode="hidden">
              <a:xfrm>
                <a:off x="2068" y="3685"/>
                <a:ext cx="835" cy="150"/>
              </a:xfrm>
              <a:custGeom>
                <a:avLst/>
                <a:gdLst/>
                <a:ahLst/>
                <a:cxnLst>
                  <a:cxn ang="0">
                    <a:pos x="518" y="18"/>
                  </a:cxn>
                  <a:cxn ang="0">
                    <a:pos x="597" y="24"/>
                  </a:cxn>
                  <a:cxn ang="0">
                    <a:pos x="682" y="30"/>
                  </a:cxn>
                  <a:cxn ang="0">
                    <a:pos x="755" y="42"/>
                  </a:cxn>
                  <a:cxn ang="0">
                    <a:pos x="828" y="60"/>
                  </a:cxn>
                  <a:cxn ang="0">
                    <a:pos x="835" y="42"/>
                  </a:cxn>
                  <a:cxn ang="0">
                    <a:pos x="761" y="24"/>
                  </a:cxn>
                  <a:cxn ang="0">
                    <a:pos x="688" y="12"/>
                  </a:cxn>
                  <a:cxn ang="0">
                    <a:pos x="603" y="6"/>
                  </a:cxn>
                  <a:cxn ang="0">
                    <a:pos x="518" y="0"/>
                  </a:cxn>
                  <a:cxn ang="0">
                    <a:pos x="372" y="12"/>
                  </a:cxn>
                  <a:cxn ang="0">
                    <a:pos x="232" y="36"/>
                  </a:cxn>
                  <a:cxn ang="0">
                    <a:pos x="110" y="78"/>
                  </a:cxn>
                  <a:cxn ang="0">
                    <a:pos x="0" y="132"/>
                  </a:cxn>
                  <a:cxn ang="0">
                    <a:pos x="19" y="150"/>
                  </a:cxn>
                  <a:cxn ang="0">
                    <a:pos x="122" y="96"/>
                  </a:cxn>
                  <a:cxn ang="0">
                    <a:pos x="244" y="54"/>
                  </a:cxn>
                  <a:cxn ang="0">
                    <a:pos x="378" y="30"/>
                  </a:cxn>
                  <a:cxn ang="0">
                    <a:pos x="518" y="18"/>
                  </a:cxn>
                  <a:cxn ang="0">
                    <a:pos x="518" y="18"/>
                  </a:cxn>
                </a:cxnLst>
                <a:rect l="0" t="0" r="r" b="b"/>
                <a:pathLst>
                  <a:path w="835" h="150">
                    <a:moveTo>
                      <a:pt x="518" y="18"/>
                    </a:moveTo>
                    <a:lnTo>
                      <a:pt x="597" y="24"/>
                    </a:lnTo>
                    <a:lnTo>
                      <a:pt x="682" y="30"/>
                    </a:lnTo>
                    <a:lnTo>
                      <a:pt x="755" y="42"/>
                    </a:lnTo>
                    <a:lnTo>
                      <a:pt x="828" y="60"/>
                    </a:lnTo>
                    <a:lnTo>
                      <a:pt x="835" y="42"/>
                    </a:lnTo>
                    <a:lnTo>
                      <a:pt x="761" y="24"/>
                    </a:lnTo>
                    <a:lnTo>
                      <a:pt x="688" y="12"/>
                    </a:lnTo>
                    <a:lnTo>
                      <a:pt x="603" y="6"/>
                    </a:lnTo>
                    <a:lnTo>
                      <a:pt x="518" y="0"/>
                    </a:lnTo>
                    <a:lnTo>
                      <a:pt x="372" y="12"/>
                    </a:lnTo>
                    <a:lnTo>
                      <a:pt x="232" y="36"/>
                    </a:lnTo>
                    <a:lnTo>
                      <a:pt x="110" y="78"/>
                    </a:lnTo>
                    <a:lnTo>
                      <a:pt x="0" y="132"/>
                    </a:lnTo>
                    <a:lnTo>
                      <a:pt x="19" y="150"/>
                    </a:lnTo>
                    <a:lnTo>
                      <a:pt x="122" y="96"/>
                    </a:lnTo>
                    <a:lnTo>
                      <a:pt x="244" y="54"/>
                    </a:lnTo>
                    <a:lnTo>
                      <a:pt x="378" y="30"/>
                    </a:lnTo>
                    <a:lnTo>
                      <a:pt x="518" y="18"/>
                    </a:lnTo>
                    <a:lnTo>
                      <a:pt x="518" y="18"/>
                    </a:lnTo>
                    <a:close/>
                  </a:path>
                </a:pathLst>
              </a:custGeom>
              <a:solidFill>
                <a:schemeClr val="accent2"/>
              </a:solidFill>
              <a:ln w="9525">
                <a:noFill/>
                <a:round/>
                <a:headEnd/>
                <a:tailEnd/>
              </a:ln>
            </p:spPr>
            <p:txBody>
              <a:bodyPr/>
              <a:lstStyle/>
              <a:p>
                <a:endParaRPr lang="ru-RU"/>
              </a:p>
            </p:txBody>
          </p:sp>
          <p:sp>
            <p:nvSpPr>
              <p:cNvPr id="117791" name="Freeform 31"/>
              <p:cNvSpPr>
                <a:spLocks/>
              </p:cNvSpPr>
              <p:nvPr/>
            </p:nvSpPr>
            <p:spPr bwMode="hidden">
              <a:xfrm>
                <a:off x="1867" y="3853"/>
                <a:ext cx="171" cy="461"/>
              </a:xfrm>
              <a:custGeom>
                <a:avLst/>
                <a:gdLst/>
                <a:ahLst/>
                <a:cxnLst>
                  <a:cxn ang="0">
                    <a:pos x="31" y="263"/>
                  </a:cxn>
                  <a:cxn ang="0">
                    <a:pos x="43" y="191"/>
                  </a:cxn>
                  <a:cxn ang="0">
                    <a:pos x="67" y="131"/>
                  </a:cxn>
                  <a:cxn ang="0">
                    <a:pos x="116" y="72"/>
                  </a:cxn>
                  <a:cxn ang="0">
                    <a:pos x="171" y="18"/>
                  </a:cxn>
                  <a:cxn ang="0">
                    <a:pos x="153" y="0"/>
                  </a:cxn>
                  <a:cxn ang="0">
                    <a:pos x="86" y="60"/>
                  </a:cxn>
                  <a:cxn ang="0">
                    <a:pos x="43" y="120"/>
                  </a:cxn>
                  <a:cxn ang="0">
                    <a:pos x="13" y="191"/>
                  </a:cxn>
                  <a:cxn ang="0">
                    <a:pos x="0" y="263"/>
                  </a:cxn>
                  <a:cxn ang="0">
                    <a:pos x="6" y="317"/>
                  </a:cxn>
                  <a:cxn ang="0">
                    <a:pos x="25" y="365"/>
                  </a:cxn>
                  <a:cxn ang="0">
                    <a:pos x="49" y="413"/>
                  </a:cxn>
                  <a:cxn ang="0">
                    <a:pos x="86" y="461"/>
                  </a:cxn>
                  <a:cxn ang="0">
                    <a:pos x="122" y="461"/>
                  </a:cxn>
                  <a:cxn ang="0">
                    <a:pos x="86" y="413"/>
                  </a:cxn>
                  <a:cxn ang="0">
                    <a:pos x="55" y="365"/>
                  </a:cxn>
                  <a:cxn ang="0">
                    <a:pos x="37" y="317"/>
                  </a:cxn>
                  <a:cxn ang="0">
                    <a:pos x="31" y="263"/>
                  </a:cxn>
                  <a:cxn ang="0">
                    <a:pos x="31" y="263"/>
                  </a:cxn>
                </a:cxnLst>
                <a:rect l="0" t="0" r="r" b="b"/>
                <a:pathLst>
                  <a:path w="171" h="461">
                    <a:moveTo>
                      <a:pt x="31" y="263"/>
                    </a:moveTo>
                    <a:lnTo>
                      <a:pt x="43" y="191"/>
                    </a:lnTo>
                    <a:lnTo>
                      <a:pt x="67" y="131"/>
                    </a:lnTo>
                    <a:lnTo>
                      <a:pt x="116" y="72"/>
                    </a:lnTo>
                    <a:lnTo>
                      <a:pt x="171" y="18"/>
                    </a:lnTo>
                    <a:lnTo>
                      <a:pt x="153" y="0"/>
                    </a:lnTo>
                    <a:lnTo>
                      <a:pt x="86" y="60"/>
                    </a:lnTo>
                    <a:lnTo>
                      <a:pt x="43" y="120"/>
                    </a:lnTo>
                    <a:lnTo>
                      <a:pt x="13" y="191"/>
                    </a:lnTo>
                    <a:lnTo>
                      <a:pt x="0" y="263"/>
                    </a:lnTo>
                    <a:lnTo>
                      <a:pt x="6" y="317"/>
                    </a:lnTo>
                    <a:lnTo>
                      <a:pt x="25" y="365"/>
                    </a:lnTo>
                    <a:lnTo>
                      <a:pt x="49" y="413"/>
                    </a:lnTo>
                    <a:lnTo>
                      <a:pt x="86" y="461"/>
                    </a:lnTo>
                    <a:lnTo>
                      <a:pt x="122" y="461"/>
                    </a:lnTo>
                    <a:lnTo>
                      <a:pt x="86" y="413"/>
                    </a:lnTo>
                    <a:lnTo>
                      <a:pt x="55" y="365"/>
                    </a:lnTo>
                    <a:lnTo>
                      <a:pt x="37" y="317"/>
                    </a:lnTo>
                    <a:lnTo>
                      <a:pt x="31" y="263"/>
                    </a:lnTo>
                    <a:lnTo>
                      <a:pt x="31" y="263"/>
                    </a:lnTo>
                    <a:close/>
                  </a:path>
                </a:pathLst>
              </a:custGeom>
              <a:solidFill>
                <a:schemeClr val="accent2"/>
              </a:solidFill>
              <a:ln w="9525">
                <a:noFill/>
                <a:round/>
                <a:headEnd/>
                <a:tailEnd/>
              </a:ln>
            </p:spPr>
            <p:txBody>
              <a:bodyPr/>
              <a:lstStyle/>
              <a:p>
                <a:endParaRPr lang="ru-RU"/>
              </a:p>
            </p:txBody>
          </p:sp>
          <p:sp>
            <p:nvSpPr>
              <p:cNvPr id="117792" name="Freeform 32"/>
              <p:cNvSpPr>
                <a:spLocks/>
              </p:cNvSpPr>
              <p:nvPr/>
            </p:nvSpPr>
            <p:spPr bwMode="hidden">
              <a:xfrm>
                <a:off x="2951" y="3751"/>
                <a:ext cx="360" cy="563"/>
              </a:xfrm>
              <a:custGeom>
                <a:avLst/>
                <a:gdLst/>
                <a:ahLst/>
                <a:cxnLst>
                  <a:cxn ang="0">
                    <a:pos x="360" y="365"/>
                  </a:cxn>
                  <a:cxn ang="0">
                    <a:pos x="353" y="305"/>
                  </a:cxn>
                  <a:cxn ang="0">
                    <a:pos x="335" y="251"/>
                  </a:cxn>
                  <a:cxn ang="0">
                    <a:pos x="305" y="204"/>
                  </a:cxn>
                  <a:cxn ang="0">
                    <a:pos x="262" y="156"/>
                  </a:cxn>
                  <a:cxn ang="0">
                    <a:pos x="213" y="108"/>
                  </a:cxn>
                  <a:cxn ang="0">
                    <a:pos x="159" y="66"/>
                  </a:cxn>
                  <a:cxn ang="0">
                    <a:pos x="92" y="30"/>
                  </a:cxn>
                  <a:cxn ang="0">
                    <a:pos x="19" y="0"/>
                  </a:cxn>
                  <a:cxn ang="0">
                    <a:pos x="0" y="12"/>
                  </a:cxn>
                  <a:cxn ang="0">
                    <a:pos x="67" y="42"/>
                  </a:cxn>
                  <a:cxn ang="0">
                    <a:pos x="134" y="78"/>
                  </a:cxn>
                  <a:cxn ang="0">
                    <a:pos x="189" y="114"/>
                  </a:cxn>
                  <a:cxn ang="0">
                    <a:pos x="238" y="162"/>
                  </a:cxn>
                  <a:cxn ang="0">
                    <a:pos x="274" y="210"/>
                  </a:cxn>
                  <a:cxn ang="0">
                    <a:pos x="299" y="257"/>
                  </a:cxn>
                  <a:cxn ang="0">
                    <a:pos x="317" y="311"/>
                  </a:cxn>
                  <a:cxn ang="0">
                    <a:pos x="323" y="365"/>
                  </a:cxn>
                  <a:cxn ang="0">
                    <a:pos x="317" y="419"/>
                  </a:cxn>
                  <a:cxn ang="0">
                    <a:pos x="299" y="467"/>
                  </a:cxn>
                  <a:cxn ang="0">
                    <a:pos x="274" y="515"/>
                  </a:cxn>
                  <a:cxn ang="0">
                    <a:pos x="238" y="563"/>
                  </a:cxn>
                  <a:cxn ang="0">
                    <a:pos x="268" y="563"/>
                  </a:cxn>
                  <a:cxn ang="0">
                    <a:pos x="311" y="515"/>
                  </a:cxn>
                  <a:cxn ang="0">
                    <a:pos x="335" y="467"/>
                  </a:cxn>
                  <a:cxn ang="0">
                    <a:pos x="353" y="419"/>
                  </a:cxn>
                  <a:cxn ang="0">
                    <a:pos x="360" y="365"/>
                  </a:cxn>
                  <a:cxn ang="0">
                    <a:pos x="360" y="365"/>
                  </a:cxn>
                </a:cxnLst>
                <a:rect l="0" t="0" r="r" b="b"/>
                <a:pathLst>
                  <a:path w="360" h="563">
                    <a:moveTo>
                      <a:pt x="360" y="365"/>
                    </a:moveTo>
                    <a:lnTo>
                      <a:pt x="353" y="305"/>
                    </a:lnTo>
                    <a:lnTo>
                      <a:pt x="335" y="251"/>
                    </a:lnTo>
                    <a:lnTo>
                      <a:pt x="305" y="204"/>
                    </a:lnTo>
                    <a:lnTo>
                      <a:pt x="262" y="156"/>
                    </a:lnTo>
                    <a:lnTo>
                      <a:pt x="213" y="108"/>
                    </a:lnTo>
                    <a:lnTo>
                      <a:pt x="159" y="66"/>
                    </a:lnTo>
                    <a:lnTo>
                      <a:pt x="92" y="30"/>
                    </a:lnTo>
                    <a:lnTo>
                      <a:pt x="19" y="0"/>
                    </a:lnTo>
                    <a:lnTo>
                      <a:pt x="0" y="12"/>
                    </a:lnTo>
                    <a:lnTo>
                      <a:pt x="67" y="42"/>
                    </a:lnTo>
                    <a:lnTo>
                      <a:pt x="134" y="78"/>
                    </a:lnTo>
                    <a:lnTo>
                      <a:pt x="189" y="114"/>
                    </a:lnTo>
                    <a:lnTo>
                      <a:pt x="238" y="162"/>
                    </a:lnTo>
                    <a:lnTo>
                      <a:pt x="274" y="210"/>
                    </a:lnTo>
                    <a:lnTo>
                      <a:pt x="299" y="257"/>
                    </a:lnTo>
                    <a:lnTo>
                      <a:pt x="317" y="311"/>
                    </a:lnTo>
                    <a:lnTo>
                      <a:pt x="323" y="365"/>
                    </a:lnTo>
                    <a:lnTo>
                      <a:pt x="317" y="419"/>
                    </a:lnTo>
                    <a:lnTo>
                      <a:pt x="299" y="467"/>
                    </a:lnTo>
                    <a:lnTo>
                      <a:pt x="274" y="515"/>
                    </a:lnTo>
                    <a:lnTo>
                      <a:pt x="238" y="563"/>
                    </a:lnTo>
                    <a:lnTo>
                      <a:pt x="268" y="563"/>
                    </a:lnTo>
                    <a:lnTo>
                      <a:pt x="311" y="515"/>
                    </a:lnTo>
                    <a:lnTo>
                      <a:pt x="335" y="467"/>
                    </a:lnTo>
                    <a:lnTo>
                      <a:pt x="353" y="419"/>
                    </a:lnTo>
                    <a:lnTo>
                      <a:pt x="360" y="365"/>
                    </a:lnTo>
                    <a:lnTo>
                      <a:pt x="360" y="36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7793" name="Freeform 33"/>
              <p:cNvSpPr>
                <a:spLocks/>
              </p:cNvSpPr>
              <p:nvPr/>
            </p:nvSpPr>
            <p:spPr bwMode="hidden">
              <a:xfrm>
                <a:off x="2318" y="3631"/>
                <a:ext cx="1078" cy="425"/>
              </a:xfrm>
              <a:custGeom>
                <a:avLst/>
                <a:gdLst/>
                <a:ahLst/>
                <a:cxnLst>
                  <a:cxn ang="0">
                    <a:pos x="1053" y="425"/>
                  </a:cxn>
                  <a:cxn ang="0">
                    <a:pos x="1078" y="419"/>
                  </a:cxn>
                  <a:cxn ang="0">
                    <a:pos x="1066" y="377"/>
                  </a:cxn>
                  <a:cxn ang="0">
                    <a:pos x="1047" y="336"/>
                  </a:cxn>
                  <a:cxn ang="0">
                    <a:pos x="986" y="252"/>
                  </a:cxn>
                  <a:cxn ang="0">
                    <a:pos x="907" y="180"/>
                  </a:cxn>
                  <a:cxn ang="0">
                    <a:pos x="810" y="120"/>
                  </a:cxn>
                  <a:cxn ang="0">
                    <a:pos x="694" y="72"/>
                  </a:cxn>
                  <a:cxn ang="0">
                    <a:pos x="560" y="30"/>
                  </a:cxn>
                  <a:cxn ang="0">
                    <a:pos x="420" y="6"/>
                  </a:cxn>
                  <a:cxn ang="0">
                    <a:pos x="268" y="0"/>
                  </a:cxn>
                  <a:cxn ang="0">
                    <a:pos x="134" y="6"/>
                  </a:cxn>
                  <a:cxn ang="0">
                    <a:pos x="0" y="24"/>
                  </a:cxn>
                  <a:cxn ang="0">
                    <a:pos x="12" y="36"/>
                  </a:cxn>
                  <a:cxn ang="0">
                    <a:pos x="134" y="18"/>
                  </a:cxn>
                  <a:cxn ang="0">
                    <a:pos x="268" y="12"/>
                  </a:cxn>
                  <a:cxn ang="0">
                    <a:pos x="420" y="18"/>
                  </a:cxn>
                  <a:cxn ang="0">
                    <a:pos x="554" y="42"/>
                  </a:cxn>
                  <a:cxn ang="0">
                    <a:pos x="682" y="84"/>
                  </a:cxn>
                  <a:cxn ang="0">
                    <a:pos x="798" y="132"/>
                  </a:cxn>
                  <a:cxn ang="0">
                    <a:pos x="895" y="192"/>
                  </a:cxn>
                  <a:cxn ang="0">
                    <a:pos x="968" y="264"/>
                  </a:cxn>
                  <a:cxn ang="0">
                    <a:pos x="999" y="300"/>
                  </a:cxn>
                  <a:cxn ang="0">
                    <a:pos x="1023" y="342"/>
                  </a:cxn>
                  <a:cxn ang="0">
                    <a:pos x="1041" y="383"/>
                  </a:cxn>
                  <a:cxn ang="0">
                    <a:pos x="1053" y="425"/>
                  </a:cxn>
                  <a:cxn ang="0">
                    <a:pos x="1053" y="425"/>
                  </a:cxn>
                </a:cxnLst>
                <a:rect l="0" t="0" r="r" b="b"/>
                <a:pathLst>
                  <a:path w="1078" h="425">
                    <a:moveTo>
                      <a:pt x="1053" y="425"/>
                    </a:moveTo>
                    <a:lnTo>
                      <a:pt x="1078" y="419"/>
                    </a:lnTo>
                    <a:lnTo>
                      <a:pt x="1066" y="377"/>
                    </a:lnTo>
                    <a:lnTo>
                      <a:pt x="1047" y="336"/>
                    </a:lnTo>
                    <a:lnTo>
                      <a:pt x="986" y="252"/>
                    </a:lnTo>
                    <a:lnTo>
                      <a:pt x="907" y="180"/>
                    </a:lnTo>
                    <a:lnTo>
                      <a:pt x="810" y="120"/>
                    </a:lnTo>
                    <a:lnTo>
                      <a:pt x="694" y="72"/>
                    </a:lnTo>
                    <a:lnTo>
                      <a:pt x="560" y="30"/>
                    </a:lnTo>
                    <a:lnTo>
                      <a:pt x="420" y="6"/>
                    </a:lnTo>
                    <a:lnTo>
                      <a:pt x="268" y="0"/>
                    </a:lnTo>
                    <a:lnTo>
                      <a:pt x="134" y="6"/>
                    </a:lnTo>
                    <a:lnTo>
                      <a:pt x="0" y="24"/>
                    </a:lnTo>
                    <a:lnTo>
                      <a:pt x="12" y="36"/>
                    </a:lnTo>
                    <a:lnTo>
                      <a:pt x="134" y="18"/>
                    </a:lnTo>
                    <a:lnTo>
                      <a:pt x="268" y="12"/>
                    </a:lnTo>
                    <a:lnTo>
                      <a:pt x="420" y="18"/>
                    </a:lnTo>
                    <a:lnTo>
                      <a:pt x="554" y="42"/>
                    </a:lnTo>
                    <a:lnTo>
                      <a:pt x="682" y="84"/>
                    </a:lnTo>
                    <a:lnTo>
                      <a:pt x="798" y="132"/>
                    </a:lnTo>
                    <a:lnTo>
                      <a:pt x="895" y="192"/>
                    </a:lnTo>
                    <a:lnTo>
                      <a:pt x="968" y="264"/>
                    </a:lnTo>
                    <a:lnTo>
                      <a:pt x="999" y="300"/>
                    </a:lnTo>
                    <a:lnTo>
                      <a:pt x="1023" y="342"/>
                    </a:lnTo>
                    <a:lnTo>
                      <a:pt x="1041" y="383"/>
                    </a:lnTo>
                    <a:lnTo>
                      <a:pt x="1053" y="425"/>
                    </a:lnTo>
                    <a:lnTo>
                      <a:pt x="1053" y="425"/>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7794" name="Freeform 34"/>
              <p:cNvSpPr>
                <a:spLocks/>
              </p:cNvSpPr>
              <p:nvPr/>
            </p:nvSpPr>
            <p:spPr bwMode="hidden">
              <a:xfrm>
                <a:off x="3304" y="4080"/>
                <a:ext cx="98" cy="234"/>
              </a:xfrm>
              <a:custGeom>
                <a:avLst/>
                <a:gdLst/>
                <a:ahLst/>
                <a:cxnLst>
                  <a:cxn ang="0">
                    <a:pos x="0" y="234"/>
                  </a:cxn>
                  <a:cxn ang="0">
                    <a:pos x="25" y="234"/>
                  </a:cxn>
                  <a:cxn ang="0">
                    <a:pos x="55" y="186"/>
                  </a:cxn>
                  <a:cxn ang="0">
                    <a:pos x="80" y="138"/>
                  </a:cxn>
                  <a:cxn ang="0">
                    <a:pos x="92" y="90"/>
                  </a:cxn>
                  <a:cxn ang="0">
                    <a:pos x="98" y="36"/>
                  </a:cxn>
                  <a:cxn ang="0">
                    <a:pos x="98" y="0"/>
                  </a:cxn>
                  <a:cxn ang="0">
                    <a:pos x="74" y="0"/>
                  </a:cxn>
                  <a:cxn ang="0">
                    <a:pos x="74" y="36"/>
                  </a:cxn>
                  <a:cxn ang="0">
                    <a:pos x="67" y="90"/>
                  </a:cxn>
                  <a:cxn ang="0">
                    <a:pos x="55" y="138"/>
                  </a:cxn>
                  <a:cxn ang="0">
                    <a:pos x="31" y="186"/>
                  </a:cxn>
                  <a:cxn ang="0">
                    <a:pos x="0" y="234"/>
                  </a:cxn>
                  <a:cxn ang="0">
                    <a:pos x="0" y="234"/>
                  </a:cxn>
                </a:cxnLst>
                <a:rect l="0" t="0" r="r" b="b"/>
                <a:pathLst>
                  <a:path w="98" h="234">
                    <a:moveTo>
                      <a:pt x="0" y="234"/>
                    </a:moveTo>
                    <a:lnTo>
                      <a:pt x="25" y="234"/>
                    </a:lnTo>
                    <a:lnTo>
                      <a:pt x="55" y="186"/>
                    </a:lnTo>
                    <a:lnTo>
                      <a:pt x="80" y="138"/>
                    </a:lnTo>
                    <a:lnTo>
                      <a:pt x="92" y="90"/>
                    </a:lnTo>
                    <a:lnTo>
                      <a:pt x="98" y="36"/>
                    </a:lnTo>
                    <a:lnTo>
                      <a:pt x="98" y="0"/>
                    </a:lnTo>
                    <a:lnTo>
                      <a:pt x="74" y="0"/>
                    </a:lnTo>
                    <a:lnTo>
                      <a:pt x="74" y="36"/>
                    </a:lnTo>
                    <a:lnTo>
                      <a:pt x="67" y="90"/>
                    </a:lnTo>
                    <a:lnTo>
                      <a:pt x="55" y="138"/>
                    </a:lnTo>
                    <a:lnTo>
                      <a:pt x="31" y="186"/>
                    </a:lnTo>
                    <a:lnTo>
                      <a:pt x="0" y="234"/>
                    </a:lnTo>
                    <a:lnTo>
                      <a:pt x="0" y="234"/>
                    </a:lnTo>
                    <a:close/>
                  </a:path>
                </a:pathLst>
              </a:custGeom>
              <a:gradFill rotWithShape="0">
                <a:gsLst>
                  <a:gs pos="0">
                    <a:schemeClr val="accent2"/>
                  </a:gs>
                  <a:gs pos="100000">
                    <a:schemeClr val="accent2">
                      <a:gamma/>
                      <a:shade val="87843"/>
                      <a:invGamma/>
                    </a:schemeClr>
                  </a:gs>
                </a:gsLst>
                <a:lin ang="5400000" scaled="1"/>
              </a:gradFill>
              <a:ln w="9525">
                <a:noFill/>
                <a:round/>
                <a:headEnd/>
                <a:tailEnd/>
              </a:ln>
            </p:spPr>
            <p:txBody>
              <a:bodyPr/>
              <a:lstStyle/>
              <a:p>
                <a:endParaRPr lang="ru-RU"/>
              </a:p>
            </p:txBody>
          </p:sp>
          <p:sp>
            <p:nvSpPr>
              <p:cNvPr id="117795" name="Freeform 35"/>
              <p:cNvSpPr>
                <a:spLocks/>
              </p:cNvSpPr>
              <p:nvPr/>
            </p:nvSpPr>
            <p:spPr bwMode="hidden">
              <a:xfrm>
                <a:off x="1776" y="3673"/>
                <a:ext cx="481" cy="641"/>
              </a:xfrm>
              <a:custGeom>
                <a:avLst/>
                <a:gdLst/>
                <a:ahLst/>
                <a:cxnLst>
                  <a:cxn ang="0">
                    <a:pos x="18" y="443"/>
                  </a:cxn>
                  <a:cxn ang="0">
                    <a:pos x="24" y="371"/>
                  </a:cxn>
                  <a:cxn ang="0">
                    <a:pos x="55" y="305"/>
                  </a:cxn>
                  <a:cxn ang="0">
                    <a:pos x="91" y="246"/>
                  </a:cxn>
                  <a:cxn ang="0">
                    <a:pos x="146" y="186"/>
                  </a:cxn>
                  <a:cxn ang="0">
                    <a:pos x="213" y="132"/>
                  </a:cxn>
                  <a:cxn ang="0">
                    <a:pos x="292" y="84"/>
                  </a:cxn>
                  <a:cxn ang="0">
                    <a:pos x="384" y="48"/>
                  </a:cxn>
                  <a:cxn ang="0">
                    <a:pos x="481" y="12"/>
                  </a:cxn>
                  <a:cxn ang="0">
                    <a:pos x="457" y="0"/>
                  </a:cxn>
                  <a:cxn ang="0">
                    <a:pos x="359" y="36"/>
                  </a:cxn>
                  <a:cxn ang="0">
                    <a:pos x="274" y="78"/>
                  </a:cxn>
                  <a:cxn ang="0">
                    <a:pos x="195" y="126"/>
                  </a:cxn>
                  <a:cxn ang="0">
                    <a:pos x="128" y="180"/>
                  </a:cxn>
                  <a:cxn ang="0">
                    <a:pos x="73" y="240"/>
                  </a:cxn>
                  <a:cxn ang="0">
                    <a:pos x="37" y="305"/>
                  </a:cxn>
                  <a:cxn ang="0">
                    <a:pos x="6" y="371"/>
                  </a:cxn>
                  <a:cxn ang="0">
                    <a:pos x="0" y="443"/>
                  </a:cxn>
                  <a:cxn ang="0">
                    <a:pos x="6" y="497"/>
                  </a:cxn>
                  <a:cxn ang="0">
                    <a:pos x="18" y="545"/>
                  </a:cxn>
                  <a:cxn ang="0">
                    <a:pos x="43" y="593"/>
                  </a:cxn>
                  <a:cxn ang="0">
                    <a:pos x="73" y="641"/>
                  </a:cxn>
                  <a:cxn ang="0">
                    <a:pos x="97" y="641"/>
                  </a:cxn>
                  <a:cxn ang="0">
                    <a:pos x="67" y="593"/>
                  </a:cxn>
                  <a:cxn ang="0">
                    <a:pos x="43" y="545"/>
                  </a:cxn>
                  <a:cxn ang="0">
                    <a:pos x="24" y="497"/>
                  </a:cxn>
                  <a:cxn ang="0">
                    <a:pos x="18" y="443"/>
                  </a:cxn>
                  <a:cxn ang="0">
                    <a:pos x="18" y="443"/>
                  </a:cxn>
                </a:cxnLst>
                <a:rect l="0" t="0" r="r" b="b"/>
                <a:pathLst>
                  <a:path w="481" h="641">
                    <a:moveTo>
                      <a:pt x="18" y="443"/>
                    </a:moveTo>
                    <a:lnTo>
                      <a:pt x="24" y="371"/>
                    </a:lnTo>
                    <a:lnTo>
                      <a:pt x="55" y="305"/>
                    </a:lnTo>
                    <a:lnTo>
                      <a:pt x="91" y="246"/>
                    </a:lnTo>
                    <a:lnTo>
                      <a:pt x="146" y="186"/>
                    </a:lnTo>
                    <a:lnTo>
                      <a:pt x="213" y="132"/>
                    </a:lnTo>
                    <a:lnTo>
                      <a:pt x="292" y="84"/>
                    </a:lnTo>
                    <a:lnTo>
                      <a:pt x="384" y="48"/>
                    </a:lnTo>
                    <a:lnTo>
                      <a:pt x="481" y="12"/>
                    </a:lnTo>
                    <a:lnTo>
                      <a:pt x="457" y="0"/>
                    </a:lnTo>
                    <a:lnTo>
                      <a:pt x="359" y="36"/>
                    </a:lnTo>
                    <a:lnTo>
                      <a:pt x="274" y="78"/>
                    </a:lnTo>
                    <a:lnTo>
                      <a:pt x="195" y="126"/>
                    </a:lnTo>
                    <a:lnTo>
                      <a:pt x="128" y="180"/>
                    </a:lnTo>
                    <a:lnTo>
                      <a:pt x="73" y="240"/>
                    </a:lnTo>
                    <a:lnTo>
                      <a:pt x="37" y="305"/>
                    </a:lnTo>
                    <a:lnTo>
                      <a:pt x="6" y="371"/>
                    </a:lnTo>
                    <a:lnTo>
                      <a:pt x="0" y="443"/>
                    </a:lnTo>
                    <a:lnTo>
                      <a:pt x="6" y="497"/>
                    </a:lnTo>
                    <a:lnTo>
                      <a:pt x="18" y="545"/>
                    </a:lnTo>
                    <a:lnTo>
                      <a:pt x="43" y="593"/>
                    </a:lnTo>
                    <a:lnTo>
                      <a:pt x="73" y="641"/>
                    </a:lnTo>
                    <a:lnTo>
                      <a:pt x="97" y="641"/>
                    </a:lnTo>
                    <a:lnTo>
                      <a:pt x="67" y="593"/>
                    </a:lnTo>
                    <a:lnTo>
                      <a:pt x="43" y="545"/>
                    </a:lnTo>
                    <a:lnTo>
                      <a:pt x="24" y="497"/>
                    </a:lnTo>
                    <a:lnTo>
                      <a:pt x="18" y="443"/>
                    </a:lnTo>
                    <a:lnTo>
                      <a:pt x="18" y="443"/>
                    </a:lnTo>
                    <a:close/>
                  </a:path>
                </a:pathLst>
              </a:custGeom>
              <a:solidFill>
                <a:schemeClr val="accent2"/>
              </a:solidFill>
              <a:ln w="9525">
                <a:noFill/>
                <a:round/>
                <a:headEnd/>
                <a:tailEnd/>
              </a:ln>
            </p:spPr>
            <p:txBody>
              <a:bodyPr/>
              <a:lstStyle/>
              <a:p>
                <a:endParaRPr lang="ru-RU"/>
              </a:p>
            </p:txBody>
          </p:sp>
        </p:grpSp>
        <p:grpSp>
          <p:nvGrpSpPr>
            <p:cNvPr id="117796" name="Group 36"/>
            <p:cNvGrpSpPr>
              <a:grpSpLocks/>
            </p:cNvGrpSpPr>
            <p:nvPr userDrawn="1"/>
          </p:nvGrpSpPr>
          <p:grpSpPr bwMode="auto">
            <a:xfrm>
              <a:off x="4128" y="3360"/>
              <a:ext cx="1351" cy="821"/>
              <a:chOff x="4128" y="3360"/>
              <a:chExt cx="1351" cy="821"/>
            </a:xfrm>
          </p:grpSpPr>
          <p:sp>
            <p:nvSpPr>
              <p:cNvPr id="117797" name="Freeform 37"/>
              <p:cNvSpPr>
                <a:spLocks noEditPoints="1"/>
              </p:cNvSpPr>
              <p:nvPr/>
            </p:nvSpPr>
            <p:spPr bwMode="hidden">
              <a:xfrm>
                <a:off x="4200" y="3402"/>
                <a:ext cx="1201" cy="731"/>
              </a:xfrm>
              <a:custGeom>
                <a:avLst/>
                <a:gdLst/>
                <a:ahLst/>
                <a:cxnLst>
                  <a:cxn ang="0">
                    <a:pos x="484" y="6"/>
                  </a:cxn>
                  <a:cxn ang="0">
                    <a:pos x="263" y="60"/>
                  </a:cxn>
                  <a:cxn ang="0">
                    <a:pos x="101" y="162"/>
                  </a:cxn>
                  <a:cxn ang="0">
                    <a:pos x="12" y="294"/>
                  </a:cxn>
                  <a:cxn ang="0">
                    <a:pos x="0" y="366"/>
                  </a:cxn>
                  <a:cxn ang="0">
                    <a:pos x="12" y="437"/>
                  </a:cxn>
                  <a:cxn ang="0">
                    <a:pos x="101" y="569"/>
                  </a:cxn>
                  <a:cxn ang="0">
                    <a:pos x="263" y="671"/>
                  </a:cxn>
                  <a:cxn ang="0">
                    <a:pos x="484" y="725"/>
                  </a:cxn>
                  <a:cxn ang="0">
                    <a:pos x="723" y="725"/>
                  </a:cxn>
                  <a:cxn ang="0">
                    <a:pos x="938" y="671"/>
                  </a:cxn>
                  <a:cxn ang="0">
                    <a:pos x="1100" y="569"/>
                  </a:cxn>
                  <a:cxn ang="0">
                    <a:pos x="1189" y="437"/>
                  </a:cxn>
                  <a:cxn ang="0">
                    <a:pos x="1201" y="366"/>
                  </a:cxn>
                  <a:cxn ang="0">
                    <a:pos x="1189" y="294"/>
                  </a:cxn>
                  <a:cxn ang="0">
                    <a:pos x="1100" y="162"/>
                  </a:cxn>
                  <a:cxn ang="0">
                    <a:pos x="938" y="60"/>
                  </a:cxn>
                  <a:cxn ang="0">
                    <a:pos x="723" y="6"/>
                  </a:cxn>
                  <a:cxn ang="0">
                    <a:pos x="604" y="0"/>
                  </a:cxn>
                  <a:cxn ang="0">
                    <a:pos x="490" y="701"/>
                  </a:cxn>
                  <a:cxn ang="0">
                    <a:pos x="287" y="647"/>
                  </a:cxn>
                  <a:cxn ang="0">
                    <a:pos x="131" y="557"/>
                  </a:cxn>
                  <a:cxn ang="0">
                    <a:pos x="48" y="437"/>
                  </a:cxn>
                  <a:cxn ang="0">
                    <a:pos x="36" y="366"/>
                  </a:cxn>
                  <a:cxn ang="0">
                    <a:pos x="48" y="300"/>
                  </a:cxn>
                  <a:cxn ang="0">
                    <a:pos x="131" y="174"/>
                  </a:cxn>
                  <a:cxn ang="0">
                    <a:pos x="287" y="84"/>
                  </a:cxn>
                  <a:cxn ang="0">
                    <a:pos x="490" y="30"/>
                  </a:cxn>
                  <a:cxn ang="0">
                    <a:pos x="717" y="30"/>
                  </a:cxn>
                  <a:cxn ang="0">
                    <a:pos x="920" y="84"/>
                  </a:cxn>
                  <a:cxn ang="0">
                    <a:pos x="1070" y="174"/>
                  </a:cxn>
                  <a:cxn ang="0">
                    <a:pos x="1153" y="300"/>
                  </a:cxn>
                  <a:cxn ang="0">
                    <a:pos x="1153" y="437"/>
                  </a:cxn>
                  <a:cxn ang="0">
                    <a:pos x="1070" y="557"/>
                  </a:cxn>
                  <a:cxn ang="0">
                    <a:pos x="920" y="647"/>
                  </a:cxn>
                  <a:cxn ang="0">
                    <a:pos x="717" y="701"/>
                  </a:cxn>
                  <a:cxn ang="0">
                    <a:pos x="604" y="707"/>
                  </a:cxn>
                </a:cxnLst>
                <a:rect l="0" t="0" r="r" b="b"/>
                <a:pathLst>
                  <a:path w="1201" h="731">
                    <a:moveTo>
                      <a:pt x="604" y="0"/>
                    </a:moveTo>
                    <a:lnTo>
                      <a:pt x="484" y="6"/>
                    </a:lnTo>
                    <a:lnTo>
                      <a:pt x="370" y="30"/>
                    </a:lnTo>
                    <a:lnTo>
                      <a:pt x="263" y="60"/>
                    </a:lnTo>
                    <a:lnTo>
                      <a:pt x="179" y="108"/>
                    </a:lnTo>
                    <a:lnTo>
                      <a:pt x="101" y="162"/>
                    </a:lnTo>
                    <a:lnTo>
                      <a:pt x="48" y="222"/>
                    </a:lnTo>
                    <a:lnTo>
                      <a:pt x="12" y="294"/>
                    </a:lnTo>
                    <a:lnTo>
                      <a:pt x="6" y="330"/>
                    </a:lnTo>
                    <a:lnTo>
                      <a:pt x="0" y="366"/>
                    </a:lnTo>
                    <a:lnTo>
                      <a:pt x="6" y="401"/>
                    </a:lnTo>
                    <a:lnTo>
                      <a:pt x="12" y="437"/>
                    </a:lnTo>
                    <a:lnTo>
                      <a:pt x="48" y="509"/>
                    </a:lnTo>
                    <a:lnTo>
                      <a:pt x="101" y="569"/>
                    </a:lnTo>
                    <a:lnTo>
                      <a:pt x="179" y="623"/>
                    </a:lnTo>
                    <a:lnTo>
                      <a:pt x="263" y="671"/>
                    </a:lnTo>
                    <a:lnTo>
                      <a:pt x="370" y="701"/>
                    </a:lnTo>
                    <a:lnTo>
                      <a:pt x="484" y="725"/>
                    </a:lnTo>
                    <a:lnTo>
                      <a:pt x="604" y="731"/>
                    </a:lnTo>
                    <a:lnTo>
                      <a:pt x="723" y="725"/>
                    </a:lnTo>
                    <a:lnTo>
                      <a:pt x="837" y="701"/>
                    </a:lnTo>
                    <a:lnTo>
                      <a:pt x="938" y="671"/>
                    </a:lnTo>
                    <a:lnTo>
                      <a:pt x="1028" y="623"/>
                    </a:lnTo>
                    <a:lnTo>
                      <a:pt x="1100" y="569"/>
                    </a:lnTo>
                    <a:lnTo>
                      <a:pt x="1153" y="509"/>
                    </a:lnTo>
                    <a:lnTo>
                      <a:pt x="1189" y="437"/>
                    </a:lnTo>
                    <a:lnTo>
                      <a:pt x="1201" y="401"/>
                    </a:lnTo>
                    <a:lnTo>
                      <a:pt x="1201" y="366"/>
                    </a:lnTo>
                    <a:lnTo>
                      <a:pt x="1201" y="330"/>
                    </a:lnTo>
                    <a:lnTo>
                      <a:pt x="1189" y="294"/>
                    </a:lnTo>
                    <a:lnTo>
                      <a:pt x="1153" y="222"/>
                    </a:lnTo>
                    <a:lnTo>
                      <a:pt x="1100" y="162"/>
                    </a:lnTo>
                    <a:lnTo>
                      <a:pt x="1028" y="108"/>
                    </a:lnTo>
                    <a:lnTo>
                      <a:pt x="938" y="60"/>
                    </a:lnTo>
                    <a:lnTo>
                      <a:pt x="837" y="30"/>
                    </a:lnTo>
                    <a:lnTo>
                      <a:pt x="723" y="6"/>
                    </a:lnTo>
                    <a:lnTo>
                      <a:pt x="604" y="0"/>
                    </a:lnTo>
                    <a:lnTo>
                      <a:pt x="604" y="0"/>
                    </a:lnTo>
                    <a:close/>
                    <a:moveTo>
                      <a:pt x="604" y="707"/>
                    </a:moveTo>
                    <a:lnTo>
                      <a:pt x="490" y="701"/>
                    </a:lnTo>
                    <a:lnTo>
                      <a:pt x="382" y="683"/>
                    </a:lnTo>
                    <a:lnTo>
                      <a:pt x="287" y="647"/>
                    </a:lnTo>
                    <a:lnTo>
                      <a:pt x="203" y="611"/>
                    </a:lnTo>
                    <a:lnTo>
                      <a:pt x="131" y="557"/>
                    </a:lnTo>
                    <a:lnTo>
                      <a:pt x="83" y="497"/>
                    </a:lnTo>
                    <a:lnTo>
                      <a:pt x="48" y="437"/>
                    </a:lnTo>
                    <a:lnTo>
                      <a:pt x="42" y="401"/>
                    </a:lnTo>
                    <a:lnTo>
                      <a:pt x="36" y="366"/>
                    </a:lnTo>
                    <a:lnTo>
                      <a:pt x="42" y="330"/>
                    </a:lnTo>
                    <a:lnTo>
                      <a:pt x="48" y="300"/>
                    </a:lnTo>
                    <a:lnTo>
                      <a:pt x="83" y="234"/>
                    </a:lnTo>
                    <a:lnTo>
                      <a:pt x="131" y="174"/>
                    </a:lnTo>
                    <a:lnTo>
                      <a:pt x="203" y="126"/>
                    </a:lnTo>
                    <a:lnTo>
                      <a:pt x="287" y="84"/>
                    </a:lnTo>
                    <a:lnTo>
                      <a:pt x="382" y="54"/>
                    </a:lnTo>
                    <a:lnTo>
                      <a:pt x="490" y="30"/>
                    </a:lnTo>
                    <a:lnTo>
                      <a:pt x="604" y="24"/>
                    </a:lnTo>
                    <a:lnTo>
                      <a:pt x="717" y="30"/>
                    </a:lnTo>
                    <a:lnTo>
                      <a:pt x="825" y="54"/>
                    </a:lnTo>
                    <a:lnTo>
                      <a:pt x="920" y="84"/>
                    </a:lnTo>
                    <a:lnTo>
                      <a:pt x="1004" y="126"/>
                    </a:lnTo>
                    <a:lnTo>
                      <a:pt x="1070" y="174"/>
                    </a:lnTo>
                    <a:lnTo>
                      <a:pt x="1124" y="234"/>
                    </a:lnTo>
                    <a:lnTo>
                      <a:pt x="1153" y="300"/>
                    </a:lnTo>
                    <a:lnTo>
                      <a:pt x="1165" y="366"/>
                    </a:lnTo>
                    <a:lnTo>
                      <a:pt x="1153" y="437"/>
                    </a:lnTo>
                    <a:lnTo>
                      <a:pt x="1124" y="497"/>
                    </a:lnTo>
                    <a:lnTo>
                      <a:pt x="1070" y="557"/>
                    </a:lnTo>
                    <a:lnTo>
                      <a:pt x="1004" y="611"/>
                    </a:lnTo>
                    <a:lnTo>
                      <a:pt x="920" y="647"/>
                    </a:lnTo>
                    <a:lnTo>
                      <a:pt x="825" y="683"/>
                    </a:lnTo>
                    <a:lnTo>
                      <a:pt x="717" y="701"/>
                    </a:lnTo>
                    <a:lnTo>
                      <a:pt x="604" y="707"/>
                    </a:lnTo>
                    <a:lnTo>
                      <a:pt x="604" y="707"/>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7798" name="Freeform 38"/>
              <p:cNvSpPr>
                <a:spLocks/>
              </p:cNvSpPr>
              <p:nvPr/>
            </p:nvSpPr>
            <p:spPr bwMode="hidden">
              <a:xfrm>
                <a:off x="4128" y="3366"/>
                <a:ext cx="544" cy="737"/>
              </a:xfrm>
              <a:custGeom>
                <a:avLst/>
                <a:gdLst/>
                <a:ahLst/>
                <a:cxnLst>
                  <a:cxn ang="0">
                    <a:pos x="24" y="402"/>
                  </a:cxn>
                  <a:cxn ang="0">
                    <a:pos x="36" y="330"/>
                  </a:cxn>
                  <a:cxn ang="0">
                    <a:pos x="66" y="264"/>
                  </a:cxn>
                  <a:cxn ang="0">
                    <a:pos x="108" y="204"/>
                  </a:cxn>
                  <a:cxn ang="0">
                    <a:pos x="173" y="150"/>
                  </a:cxn>
                  <a:cxn ang="0">
                    <a:pos x="251" y="102"/>
                  </a:cxn>
                  <a:cxn ang="0">
                    <a:pos x="335" y="60"/>
                  </a:cxn>
                  <a:cxn ang="0">
                    <a:pos x="436" y="30"/>
                  </a:cxn>
                  <a:cxn ang="0">
                    <a:pos x="544" y="12"/>
                  </a:cxn>
                  <a:cxn ang="0">
                    <a:pos x="544" y="0"/>
                  </a:cxn>
                  <a:cxn ang="0">
                    <a:pos x="430" y="18"/>
                  </a:cxn>
                  <a:cxn ang="0">
                    <a:pos x="329" y="48"/>
                  </a:cxn>
                  <a:cxn ang="0">
                    <a:pos x="233" y="90"/>
                  </a:cxn>
                  <a:cxn ang="0">
                    <a:pos x="155" y="138"/>
                  </a:cxn>
                  <a:cxn ang="0">
                    <a:pos x="90" y="198"/>
                  </a:cxn>
                  <a:cxn ang="0">
                    <a:pos x="42" y="258"/>
                  </a:cxn>
                  <a:cxn ang="0">
                    <a:pos x="12" y="330"/>
                  </a:cxn>
                  <a:cxn ang="0">
                    <a:pos x="0" y="402"/>
                  </a:cxn>
                  <a:cxn ang="0">
                    <a:pos x="6" y="455"/>
                  </a:cxn>
                  <a:cxn ang="0">
                    <a:pos x="18" y="503"/>
                  </a:cxn>
                  <a:cxn ang="0">
                    <a:pos x="42" y="545"/>
                  </a:cxn>
                  <a:cxn ang="0">
                    <a:pos x="78" y="593"/>
                  </a:cxn>
                  <a:cxn ang="0">
                    <a:pos x="114" y="635"/>
                  </a:cxn>
                  <a:cxn ang="0">
                    <a:pos x="161" y="671"/>
                  </a:cxn>
                  <a:cxn ang="0">
                    <a:pos x="221" y="707"/>
                  </a:cxn>
                  <a:cxn ang="0">
                    <a:pos x="281" y="737"/>
                  </a:cxn>
                  <a:cxn ang="0">
                    <a:pos x="323" y="737"/>
                  </a:cxn>
                  <a:cxn ang="0">
                    <a:pos x="257" y="707"/>
                  </a:cxn>
                  <a:cxn ang="0">
                    <a:pos x="203" y="671"/>
                  </a:cxn>
                  <a:cxn ang="0">
                    <a:pos x="149" y="635"/>
                  </a:cxn>
                  <a:cxn ang="0">
                    <a:pos x="108" y="593"/>
                  </a:cxn>
                  <a:cxn ang="0">
                    <a:pos x="72" y="551"/>
                  </a:cxn>
                  <a:cxn ang="0">
                    <a:pos x="48" y="503"/>
                  </a:cxn>
                  <a:cxn ang="0">
                    <a:pos x="30" y="455"/>
                  </a:cxn>
                  <a:cxn ang="0">
                    <a:pos x="24" y="402"/>
                  </a:cxn>
                  <a:cxn ang="0">
                    <a:pos x="24" y="402"/>
                  </a:cxn>
                </a:cxnLst>
                <a:rect l="0" t="0" r="r" b="b"/>
                <a:pathLst>
                  <a:path w="544" h="737">
                    <a:moveTo>
                      <a:pt x="24" y="402"/>
                    </a:moveTo>
                    <a:lnTo>
                      <a:pt x="36" y="330"/>
                    </a:lnTo>
                    <a:lnTo>
                      <a:pt x="66" y="264"/>
                    </a:lnTo>
                    <a:lnTo>
                      <a:pt x="108" y="204"/>
                    </a:lnTo>
                    <a:lnTo>
                      <a:pt x="173" y="150"/>
                    </a:lnTo>
                    <a:lnTo>
                      <a:pt x="251" y="102"/>
                    </a:lnTo>
                    <a:lnTo>
                      <a:pt x="335" y="60"/>
                    </a:lnTo>
                    <a:lnTo>
                      <a:pt x="436" y="30"/>
                    </a:lnTo>
                    <a:lnTo>
                      <a:pt x="544" y="12"/>
                    </a:lnTo>
                    <a:lnTo>
                      <a:pt x="544" y="0"/>
                    </a:lnTo>
                    <a:lnTo>
                      <a:pt x="430" y="18"/>
                    </a:lnTo>
                    <a:lnTo>
                      <a:pt x="329" y="48"/>
                    </a:lnTo>
                    <a:lnTo>
                      <a:pt x="233" y="90"/>
                    </a:lnTo>
                    <a:lnTo>
                      <a:pt x="155" y="138"/>
                    </a:lnTo>
                    <a:lnTo>
                      <a:pt x="90" y="198"/>
                    </a:lnTo>
                    <a:lnTo>
                      <a:pt x="42" y="258"/>
                    </a:lnTo>
                    <a:lnTo>
                      <a:pt x="12" y="330"/>
                    </a:lnTo>
                    <a:lnTo>
                      <a:pt x="0" y="402"/>
                    </a:lnTo>
                    <a:lnTo>
                      <a:pt x="6" y="455"/>
                    </a:lnTo>
                    <a:lnTo>
                      <a:pt x="18" y="503"/>
                    </a:lnTo>
                    <a:lnTo>
                      <a:pt x="42" y="545"/>
                    </a:lnTo>
                    <a:lnTo>
                      <a:pt x="78" y="593"/>
                    </a:lnTo>
                    <a:lnTo>
                      <a:pt x="114" y="635"/>
                    </a:lnTo>
                    <a:lnTo>
                      <a:pt x="161" y="671"/>
                    </a:lnTo>
                    <a:lnTo>
                      <a:pt x="221" y="707"/>
                    </a:lnTo>
                    <a:lnTo>
                      <a:pt x="281" y="737"/>
                    </a:lnTo>
                    <a:lnTo>
                      <a:pt x="323" y="737"/>
                    </a:lnTo>
                    <a:lnTo>
                      <a:pt x="257" y="707"/>
                    </a:lnTo>
                    <a:lnTo>
                      <a:pt x="203" y="671"/>
                    </a:lnTo>
                    <a:lnTo>
                      <a:pt x="149" y="635"/>
                    </a:lnTo>
                    <a:lnTo>
                      <a:pt x="108" y="593"/>
                    </a:lnTo>
                    <a:lnTo>
                      <a:pt x="72" y="551"/>
                    </a:lnTo>
                    <a:lnTo>
                      <a:pt x="48" y="503"/>
                    </a:lnTo>
                    <a:lnTo>
                      <a:pt x="30" y="455"/>
                    </a:lnTo>
                    <a:lnTo>
                      <a:pt x="24" y="402"/>
                    </a:lnTo>
                    <a:lnTo>
                      <a:pt x="24" y="402"/>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7799" name="Freeform 39"/>
              <p:cNvSpPr>
                <a:spLocks/>
              </p:cNvSpPr>
              <p:nvPr/>
            </p:nvSpPr>
            <p:spPr bwMode="hidden">
              <a:xfrm>
                <a:off x="4792" y="3360"/>
                <a:ext cx="609" cy="252"/>
              </a:xfrm>
              <a:custGeom>
                <a:avLst/>
                <a:gdLst/>
                <a:ahLst/>
                <a:cxnLst>
                  <a:cxn ang="0">
                    <a:pos x="12" y="12"/>
                  </a:cxn>
                  <a:cxn ang="0">
                    <a:pos x="113" y="18"/>
                  </a:cxn>
                  <a:cxn ang="0">
                    <a:pos x="203" y="30"/>
                  </a:cxn>
                  <a:cxn ang="0">
                    <a:pos x="292" y="48"/>
                  </a:cxn>
                  <a:cxn ang="0">
                    <a:pos x="376" y="78"/>
                  </a:cxn>
                  <a:cxn ang="0">
                    <a:pos x="448" y="114"/>
                  </a:cxn>
                  <a:cxn ang="0">
                    <a:pos x="514" y="156"/>
                  </a:cxn>
                  <a:cxn ang="0">
                    <a:pos x="567" y="198"/>
                  </a:cxn>
                  <a:cxn ang="0">
                    <a:pos x="609" y="252"/>
                  </a:cxn>
                  <a:cxn ang="0">
                    <a:pos x="609" y="216"/>
                  </a:cxn>
                  <a:cxn ang="0">
                    <a:pos x="561" y="168"/>
                  </a:cxn>
                  <a:cxn ang="0">
                    <a:pos x="502" y="126"/>
                  </a:cxn>
                  <a:cxn ang="0">
                    <a:pos x="436" y="90"/>
                  </a:cxn>
                  <a:cxn ang="0">
                    <a:pos x="364" y="60"/>
                  </a:cxn>
                  <a:cxn ang="0">
                    <a:pos x="286" y="36"/>
                  </a:cxn>
                  <a:cxn ang="0">
                    <a:pos x="197" y="18"/>
                  </a:cxn>
                  <a:cxn ang="0">
                    <a:pos x="107" y="6"/>
                  </a:cxn>
                  <a:cxn ang="0">
                    <a:pos x="12" y="0"/>
                  </a:cxn>
                  <a:cxn ang="0">
                    <a:pos x="6" y="0"/>
                  </a:cxn>
                  <a:cxn ang="0">
                    <a:pos x="0" y="0"/>
                  </a:cxn>
                  <a:cxn ang="0">
                    <a:pos x="0" y="12"/>
                  </a:cxn>
                  <a:cxn ang="0">
                    <a:pos x="6" y="12"/>
                  </a:cxn>
                  <a:cxn ang="0">
                    <a:pos x="12" y="12"/>
                  </a:cxn>
                  <a:cxn ang="0">
                    <a:pos x="12" y="12"/>
                  </a:cxn>
                </a:cxnLst>
                <a:rect l="0" t="0" r="r" b="b"/>
                <a:pathLst>
                  <a:path w="609" h="252">
                    <a:moveTo>
                      <a:pt x="12" y="12"/>
                    </a:moveTo>
                    <a:lnTo>
                      <a:pt x="113" y="18"/>
                    </a:lnTo>
                    <a:lnTo>
                      <a:pt x="203" y="30"/>
                    </a:lnTo>
                    <a:lnTo>
                      <a:pt x="292" y="48"/>
                    </a:lnTo>
                    <a:lnTo>
                      <a:pt x="376" y="78"/>
                    </a:lnTo>
                    <a:lnTo>
                      <a:pt x="448" y="114"/>
                    </a:lnTo>
                    <a:lnTo>
                      <a:pt x="514" y="156"/>
                    </a:lnTo>
                    <a:lnTo>
                      <a:pt x="567" y="198"/>
                    </a:lnTo>
                    <a:lnTo>
                      <a:pt x="609" y="252"/>
                    </a:lnTo>
                    <a:lnTo>
                      <a:pt x="609" y="216"/>
                    </a:lnTo>
                    <a:lnTo>
                      <a:pt x="561" y="168"/>
                    </a:lnTo>
                    <a:lnTo>
                      <a:pt x="502" y="126"/>
                    </a:lnTo>
                    <a:lnTo>
                      <a:pt x="436" y="90"/>
                    </a:lnTo>
                    <a:lnTo>
                      <a:pt x="364" y="60"/>
                    </a:lnTo>
                    <a:lnTo>
                      <a:pt x="286" y="36"/>
                    </a:lnTo>
                    <a:lnTo>
                      <a:pt x="197" y="18"/>
                    </a:lnTo>
                    <a:lnTo>
                      <a:pt x="107" y="6"/>
                    </a:lnTo>
                    <a:lnTo>
                      <a:pt x="12" y="0"/>
                    </a:lnTo>
                    <a:lnTo>
                      <a:pt x="6" y="0"/>
                    </a:lnTo>
                    <a:lnTo>
                      <a:pt x="0" y="0"/>
                    </a:lnTo>
                    <a:lnTo>
                      <a:pt x="0" y="12"/>
                    </a:lnTo>
                    <a:lnTo>
                      <a:pt x="6" y="12"/>
                    </a:lnTo>
                    <a:lnTo>
                      <a:pt x="12" y="12"/>
                    </a:lnTo>
                    <a:lnTo>
                      <a:pt x="12" y="12"/>
                    </a:lnTo>
                    <a:close/>
                  </a:path>
                </a:pathLst>
              </a:custGeom>
              <a:gradFill rotWithShape="0">
                <a:gsLst>
                  <a:gs pos="0">
                    <a:schemeClr val="accent2">
                      <a:gamma/>
                      <a:tint val="94118"/>
                      <a:invGamma/>
                    </a:schemeClr>
                  </a:gs>
                  <a:gs pos="100000">
                    <a:schemeClr val="accent2"/>
                  </a:gs>
                </a:gsLst>
                <a:lin ang="5400000" scaled="1"/>
              </a:gradFill>
              <a:ln w="9525">
                <a:noFill/>
                <a:round/>
                <a:headEnd/>
                <a:tailEnd/>
              </a:ln>
            </p:spPr>
            <p:txBody>
              <a:bodyPr/>
              <a:lstStyle/>
              <a:p>
                <a:endParaRPr lang="ru-RU"/>
              </a:p>
            </p:txBody>
          </p:sp>
          <p:sp>
            <p:nvSpPr>
              <p:cNvPr id="117800" name="Freeform 40"/>
              <p:cNvSpPr>
                <a:spLocks/>
              </p:cNvSpPr>
              <p:nvPr/>
            </p:nvSpPr>
            <p:spPr bwMode="hidden">
              <a:xfrm>
                <a:off x="5246" y="4007"/>
                <a:ext cx="72" cy="54"/>
              </a:xfrm>
              <a:custGeom>
                <a:avLst/>
                <a:gdLst/>
                <a:ahLst/>
                <a:cxnLst>
                  <a:cxn ang="0">
                    <a:pos x="72" y="0"/>
                  </a:cxn>
                  <a:cxn ang="0">
                    <a:pos x="36" y="30"/>
                  </a:cxn>
                  <a:cxn ang="0">
                    <a:pos x="0" y="54"/>
                  </a:cxn>
                  <a:cxn ang="0">
                    <a:pos x="36" y="54"/>
                  </a:cxn>
                  <a:cxn ang="0">
                    <a:pos x="54" y="42"/>
                  </a:cxn>
                  <a:cxn ang="0">
                    <a:pos x="72" y="24"/>
                  </a:cxn>
                  <a:cxn ang="0">
                    <a:pos x="72" y="24"/>
                  </a:cxn>
                  <a:cxn ang="0">
                    <a:pos x="72" y="0"/>
                  </a:cxn>
                  <a:cxn ang="0">
                    <a:pos x="72" y="0"/>
                  </a:cxn>
                </a:cxnLst>
                <a:rect l="0" t="0" r="r" b="b"/>
                <a:pathLst>
                  <a:path w="72" h="54">
                    <a:moveTo>
                      <a:pt x="72" y="0"/>
                    </a:moveTo>
                    <a:lnTo>
                      <a:pt x="36" y="30"/>
                    </a:lnTo>
                    <a:lnTo>
                      <a:pt x="0" y="54"/>
                    </a:lnTo>
                    <a:lnTo>
                      <a:pt x="36" y="54"/>
                    </a:lnTo>
                    <a:lnTo>
                      <a:pt x="54" y="42"/>
                    </a:lnTo>
                    <a:lnTo>
                      <a:pt x="72" y="24"/>
                    </a:lnTo>
                    <a:lnTo>
                      <a:pt x="72" y="24"/>
                    </a:lnTo>
                    <a:lnTo>
                      <a:pt x="72" y="0"/>
                    </a:lnTo>
                    <a:lnTo>
                      <a:pt x="72" y="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7801" name="Freeform 41"/>
              <p:cNvSpPr>
                <a:spLocks/>
              </p:cNvSpPr>
              <p:nvPr/>
            </p:nvSpPr>
            <p:spPr bwMode="hidden">
              <a:xfrm>
                <a:off x="4505" y="4073"/>
                <a:ext cx="705" cy="108"/>
              </a:xfrm>
              <a:custGeom>
                <a:avLst/>
                <a:gdLst/>
                <a:ahLst/>
                <a:cxnLst>
                  <a:cxn ang="0">
                    <a:pos x="299" y="90"/>
                  </a:cxn>
                  <a:cxn ang="0">
                    <a:pos x="221" y="90"/>
                  </a:cxn>
                  <a:cxn ang="0">
                    <a:pos x="143" y="78"/>
                  </a:cxn>
                  <a:cxn ang="0">
                    <a:pos x="0" y="48"/>
                  </a:cxn>
                  <a:cxn ang="0">
                    <a:pos x="0" y="66"/>
                  </a:cxn>
                  <a:cxn ang="0">
                    <a:pos x="143" y="96"/>
                  </a:cxn>
                  <a:cxn ang="0">
                    <a:pos x="221" y="108"/>
                  </a:cxn>
                  <a:cxn ang="0">
                    <a:pos x="299" y="108"/>
                  </a:cxn>
                  <a:cxn ang="0">
                    <a:pos x="412" y="102"/>
                  </a:cxn>
                  <a:cxn ang="0">
                    <a:pos x="520" y="84"/>
                  </a:cxn>
                  <a:cxn ang="0">
                    <a:pos x="615" y="60"/>
                  </a:cxn>
                  <a:cxn ang="0">
                    <a:pos x="705" y="24"/>
                  </a:cxn>
                  <a:cxn ang="0">
                    <a:pos x="705" y="0"/>
                  </a:cxn>
                  <a:cxn ang="0">
                    <a:pos x="615" y="42"/>
                  </a:cxn>
                  <a:cxn ang="0">
                    <a:pos x="520" y="66"/>
                  </a:cxn>
                  <a:cxn ang="0">
                    <a:pos x="412" y="84"/>
                  </a:cxn>
                  <a:cxn ang="0">
                    <a:pos x="299" y="90"/>
                  </a:cxn>
                  <a:cxn ang="0">
                    <a:pos x="299" y="90"/>
                  </a:cxn>
                </a:cxnLst>
                <a:rect l="0" t="0" r="r" b="b"/>
                <a:pathLst>
                  <a:path w="705" h="108">
                    <a:moveTo>
                      <a:pt x="299" y="90"/>
                    </a:moveTo>
                    <a:lnTo>
                      <a:pt x="221" y="90"/>
                    </a:lnTo>
                    <a:lnTo>
                      <a:pt x="143" y="78"/>
                    </a:lnTo>
                    <a:lnTo>
                      <a:pt x="0" y="48"/>
                    </a:lnTo>
                    <a:lnTo>
                      <a:pt x="0" y="66"/>
                    </a:lnTo>
                    <a:lnTo>
                      <a:pt x="143" y="96"/>
                    </a:lnTo>
                    <a:lnTo>
                      <a:pt x="221" y="108"/>
                    </a:lnTo>
                    <a:lnTo>
                      <a:pt x="299" y="108"/>
                    </a:lnTo>
                    <a:lnTo>
                      <a:pt x="412" y="102"/>
                    </a:lnTo>
                    <a:lnTo>
                      <a:pt x="520" y="84"/>
                    </a:lnTo>
                    <a:lnTo>
                      <a:pt x="615" y="60"/>
                    </a:lnTo>
                    <a:lnTo>
                      <a:pt x="705" y="24"/>
                    </a:lnTo>
                    <a:lnTo>
                      <a:pt x="705" y="0"/>
                    </a:lnTo>
                    <a:lnTo>
                      <a:pt x="615" y="42"/>
                    </a:lnTo>
                    <a:lnTo>
                      <a:pt x="520" y="66"/>
                    </a:lnTo>
                    <a:lnTo>
                      <a:pt x="412" y="84"/>
                    </a:lnTo>
                    <a:lnTo>
                      <a:pt x="299" y="90"/>
                    </a:lnTo>
                    <a:lnTo>
                      <a:pt x="29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7802" name="Freeform 42"/>
              <p:cNvSpPr>
                <a:spLocks/>
              </p:cNvSpPr>
              <p:nvPr/>
            </p:nvSpPr>
            <p:spPr bwMode="hidden">
              <a:xfrm>
                <a:off x="5336" y="3654"/>
                <a:ext cx="143" cy="341"/>
              </a:xfrm>
              <a:custGeom>
                <a:avLst/>
                <a:gdLst/>
                <a:ahLst/>
                <a:cxnLst>
                  <a:cxn ang="0">
                    <a:pos x="119" y="114"/>
                  </a:cxn>
                  <a:cxn ang="0">
                    <a:pos x="113" y="173"/>
                  </a:cxn>
                  <a:cxn ang="0">
                    <a:pos x="89" y="239"/>
                  </a:cxn>
                  <a:cxn ang="0">
                    <a:pos x="47" y="293"/>
                  </a:cxn>
                  <a:cxn ang="0">
                    <a:pos x="0" y="341"/>
                  </a:cxn>
                  <a:cxn ang="0">
                    <a:pos x="29" y="341"/>
                  </a:cxn>
                  <a:cxn ang="0">
                    <a:pos x="77" y="287"/>
                  </a:cxn>
                  <a:cxn ang="0">
                    <a:pos x="113" y="233"/>
                  </a:cxn>
                  <a:cxn ang="0">
                    <a:pos x="137" y="173"/>
                  </a:cxn>
                  <a:cxn ang="0">
                    <a:pos x="143" y="114"/>
                  </a:cxn>
                  <a:cxn ang="0">
                    <a:pos x="137" y="60"/>
                  </a:cxn>
                  <a:cxn ang="0">
                    <a:pos x="119" y="0"/>
                  </a:cxn>
                  <a:cxn ang="0">
                    <a:pos x="89" y="0"/>
                  </a:cxn>
                  <a:cxn ang="0">
                    <a:pos x="113" y="60"/>
                  </a:cxn>
                  <a:cxn ang="0">
                    <a:pos x="119" y="114"/>
                  </a:cxn>
                  <a:cxn ang="0">
                    <a:pos x="119" y="114"/>
                  </a:cxn>
                </a:cxnLst>
                <a:rect l="0" t="0" r="r" b="b"/>
                <a:pathLst>
                  <a:path w="143" h="341">
                    <a:moveTo>
                      <a:pt x="119" y="114"/>
                    </a:moveTo>
                    <a:lnTo>
                      <a:pt x="113" y="173"/>
                    </a:lnTo>
                    <a:lnTo>
                      <a:pt x="89" y="239"/>
                    </a:lnTo>
                    <a:lnTo>
                      <a:pt x="47" y="293"/>
                    </a:lnTo>
                    <a:lnTo>
                      <a:pt x="0" y="341"/>
                    </a:lnTo>
                    <a:lnTo>
                      <a:pt x="29" y="341"/>
                    </a:lnTo>
                    <a:lnTo>
                      <a:pt x="77" y="287"/>
                    </a:lnTo>
                    <a:lnTo>
                      <a:pt x="113" y="233"/>
                    </a:lnTo>
                    <a:lnTo>
                      <a:pt x="137" y="173"/>
                    </a:lnTo>
                    <a:lnTo>
                      <a:pt x="143" y="114"/>
                    </a:lnTo>
                    <a:lnTo>
                      <a:pt x="137" y="60"/>
                    </a:lnTo>
                    <a:lnTo>
                      <a:pt x="119" y="0"/>
                    </a:lnTo>
                    <a:lnTo>
                      <a:pt x="89" y="0"/>
                    </a:lnTo>
                    <a:lnTo>
                      <a:pt x="113" y="60"/>
                    </a:lnTo>
                    <a:lnTo>
                      <a:pt x="119" y="114"/>
                    </a:lnTo>
                    <a:lnTo>
                      <a:pt x="119" y="114"/>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7803" name="Freeform 43"/>
              <p:cNvSpPr>
                <a:spLocks/>
              </p:cNvSpPr>
              <p:nvPr/>
            </p:nvSpPr>
            <p:spPr bwMode="hidden">
              <a:xfrm>
                <a:off x="5061" y="3624"/>
                <a:ext cx="83" cy="90"/>
              </a:xfrm>
              <a:custGeom>
                <a:avLst/>
                <a:gdLst/>
                <a:ahLst/>
                <a:cxnLst>
                  <a:cxn ang="0">
                    <a:pos x="59" y="90"/>
                  </a:cxn>
                  <a:cxn ang="0">
                    <a:pos x="83" y="84"/>
                  </a:cxn>
                  <a:cxn ang="0">
                    <a:pos x="71" y="60"/>
                  </a:cxn>
                  <a:cxn ang="0">
                    <a:pos x="53" y="42"/>
                  </a:cxn>
                  <a:cxn ang="0">
                    <a:pos x="6" y="0"/>
                  </a:cxn>
                  <a:cxn ang="0">
                    <a:pos x="0" y="18"/>
                  </a:cxn>
                  <a:cxn ang="0">
                    <a:pos x="35" y="48"/>
                  </a:cxn>
                  <a:cxn ang="0">
                    <a:pos x="59" y="90"/>
                  </a:cxn>
                  <a:cxn ang="0">
                    <a:pos x="59" y="90"/>
                  </a:cxn>
                </a:cxnLst>
                <a:rect l="0" t="0" r="r" b="b"/>
                <a:pathLst>
                  <a:path w="83" h="90">
                    <a:moveTo>
                      <a:pt x="59" y="90"/>
                    </a:moveTo>
                    <a:lnTo>
                      <a:pt x="83" y="84"/>
                    </a:lnTo>
                    <a:lnTo>
                      <a:pt x="71" y="60"/>
                    </a:lnTo>
                    <a:lnTo>
                      <a:pt x="53" y="42"/>
                    </a:lnTo>
                    <a:lnTo>
                      <a:pt x="6" y="0"/>
                    </a:lnTo>
                    <a:lnTo>
                      <a:pt x="0" y="18"/>
                    </a:lnTo>
                    <a:lnTo>
                      <a:pt x="35" y="48"/>
                    </a:lnTo>
                    <a:lnTo>
                      <a:pt x="59" y="90"/>
                    </a:lnTo>
                    <a:lnTo>
                      <a:pt x="59" y="90"/>
                    </a:lnTo>
                    <a:close/>
                  </a:path>
                </a:pathLst>
              </a:custGeom>
              <a:gradFill rotWithShape="0">
                <a:gsLst>
                  <a:gs pos="0">
                    <a:schemeClr val="accent2"/>
                  </a:gs>
                  <a:gs pos="100000">
                    <a:schemeClr val="accent2">
                      <a:gamma/>
                      <a:shade val="94118"/>
                      <a:invGamma/>
                    </a:schemeClr>
                  </a:gs>
                </a:gsLst>
                <a:lin ang="5400000" scaled="1"/>
              </a:gradFill>
              <a:ln w="9525">
                <a:noFill/>
                <a:round/>
                <a:headEnd/>
                <a:tailEnd/>
              </a:ln>
            </p:spPr>
            <p:txBody>
              <a:bodyPr/>
              <a:lstStyle/>
              <a:p>
                <a:endParaRPr lang="ru-RU"/>
              </a:p>
            </p:txBody>
          </p:sp>
          <p:sp>
            <p:nvSpPr>
              <p:cNvPr id="117804" name="Freeform 44"/>
              <p:cNvSpPr>
                <a:spLocks/>
              </p:cNvSpPr>
              <p:nvPr/>
            </p:nvSpPr>
            <p:spPr bwMode="hidden">
              <a:xfrm>
                <a:off x="4445" y="3552"/>
                <a:ext cx="717" cy="431"/>
              </a:xfrm>
              <a:custGeom>
                <a:avLst/>
                <a:gdLst/>
                <a:ahLst/>
                <a:cxnLst>
                  <a:cxn ang="0">
                    <a:pos x="693" y="216"/>
                  </a:cxn>
                  <a:cxn ang="0">
                    <a:pos x="687" y="257"/>
                  </a:cxn>
                  <a:cxn ang="0">
                    <a:pos x="669" y="293"/>
                  </a:cxn>
                  <a:cxn ang="0">
                    <a:pos x="633" y="329"/>
                  </a:cxn>
                  <a:cxn ang="0">
                    <a:pos x="598" y="359"/>
                  </a:cxn>
                  <a:cxn ang="0">
                    <a:pos x="544" y="383"/>
                  </a:cxn>
                  <a:cxn ang="0">
                    <a:pos x="490" y="401"/>
                  </a:cxn>
                  <a:cxn ang="0">
                    <a:pos x="424" y="413"/>
                  </a:cxn>
                  <a:cxn ang="0">
                    <a:pos x="359" y="419"/>
                  </a:cxn>
                  <a:cxn ang="0">
                    <a:pos x="293" y="413"/>
                  </a:cxn>
                  <a:cxn ang="0">
                    <a:pos x="227" y="401"/>
                  </a:cxn>
                  <a:cxn ang="0">
                    <a:pos x="173" y="383"/>
                  </a:cxn>
                  <a:cxn ang="0">
                    <a:pos x="119" y="359"/>
                  </a:cxn>
                  <a:cxn ang="0">
                    <a:pos x="84" y="329"/>
                  </a:cxn>
                  <a:cxn ang="0">
                    <a:pos x="48" y="293"/>
                  </a:cxn>
                  <a:cxn ang="0">
                    <a:pos x="30" y="257"/>
                  </a:cxn>
                  <a:cxn ang="0">
                    <a:pos x="24" y="216"/>
                  </a:cxn>
                  <a:cxn ang="0">
                    <a:pos x="30" y="174"/>
                  </a:cxn>
                  <a:cxn ang="0">
                    <a:pos x="48" y="138"/>
                  </a:cxn>
                  <a:cxn ang="0">
                    <a:pos x="84" y="102"/>
                  </a:cxn>
                  <a:cxn ang="0">
                    <a:pos x="119" y="72"/>
                  </a:cxn>
                  <a:cxn ang="0">
                    <a:pos x="173" y="48"/>
                  </a:cxn>
                  <a:cxn ang="0">
                    <a:pos x="227" y="30"/>
                  </a:cxn>
                  <a:cxn ang="0">
                    <a:pos x="293" y="18"/>
                  </a:cxn>
                  <a:cxn ang="0">
                    <a:pos x="359" y="12"/>
                  </a:cxn>
                  <a:cxn ang="0">
                    <a:pos x="418" y="18"/>
                  </a:cxn>
                  <a:cxn ang="0">
                    <a:pos x="478" y="30"/>
                  </a:cxn>
                  <a:cxn ang="0">
                    <a:pos x="532" y="48"/>
                  </a:cxn>
                  <a:cxn ang="0">
                    <a:pos x="580" y="66"/>
                  </a:cxn>
                  <a:cxn ang="0">
                    <a:pos x="586" y="48"/>
                  </a:cxn>
                  <a:cxn ang="0">
                    <a:pos x="478" y="12"/>
                  </a:cxn>
                  <a:cxn ang="0">
                    <a:pos x="418" y="6"/>
                  </a:cxn>
                  <a:cxn ang="0">
                    <a:pos x="359" y="0"/>
                  </a:cxn>
                  <a:cxn ang="0">
                    <a:pos x="287" y="6"/>
                  </a:cxn>
                  <a:cxn ang="0">
                    <a:pos x="221" y="18"/>
                  </a:cxn>
                  <a:cxn ang="0">
                    <a:pos x="161" y="36"/>
                  </a:cxn>
                  <a:cxn ang="0">
                    <a:pos x="107" y="66"/>
                  </a:cxn>
                  <a:cxn ang="0">
                    <a:pos x="60" y="96"/>
                  </a:cxn>
                  <a:cxn ang="0">
                    <a:pos x="30" y="132"/>
                  </a:cxn>
                  <a:cxn ang="0">
                    <a:pos x="6" y="174"/>
                  </a:cxn>
                  <a:cxn ang="0">
                    <a:pos x="0" y="216"/>
                  </a:cxn>
                  <a:cxn ang="0">
                    <a:pos x="6" y="257"/>
                  </a:cxn>
                  <a:cxn ang="0">
                    <a:pos x="30" y="299"/>
                  </a:cxn>
                  <a:cxn ang="0">
                    <a:pos x="60" y="335"/>
                  </a:cxn>
                  <a:cxn ang="0">
                    <a:pos x="107" y="371"/>
                  </a:cxn>
                  <a:cxn ang="0">
                    <a:pos x="161" y="395"/>
                  </a:cxn>
                  <a:cxn ang="0">
                    <a:pos x="221" y="413"/>
                  </a:cxn>
                  <a:cxn ang="0">
                    <a:pos x="287" y="425"/>
                  </a:cxn>
                  <a:cxn ang="0">
                    <a:pos x="359" y="431"/>
                  </a:cxn>
                  <a:cxn ang="0">
                    <a:pos x="430" y="425"/>
                  </a:cxn>
                  <a:cxn ang="0">
                    <a:pos x="496" y="413"/>
                  </a:cxn>
                  <a:cxn ang="0">
                    <a:pos x="562" y="395"/>
                  </a:cxn>
                  <a:cxn ang="0">
                    <a:pos x="610" y="371"/>
                  </a:cxn>
                  <a:cxn ang="0">
                    <a:pos x="657" y="335"/>
                  </a:cxn>
                  <a:cxn ang="0">
                    <a:pos x="687" y="299"/>
                  </a:cxn>
                  <a:cxn ang="0">
                    <a:pos x="711" y="257"/>
                  </a:cxn>
                  <a:cxn ang="0">
                    <a:pos x="717" y="216"/>
                  </a:cxn>
                  <a:cxn ang="0">
                    <a:pos x="717" y="204"/>
                  </a:cxn>
                  <a:cxn ang="0">
                    <a:pos x="711" y="192"/>
                  </a:cxn>
                  <a:cxn ang="0">
                    <a:pos x="687" y="198"/>
                  </a:cxn>
                  <a:cxn ang="0">
                    <a:pos x="693" y="210"/>
                  </a:cxn>
                  <a:cxn ang="0">
                    <a:pos x="693" y="216"/>
                  </a:cxn>
                  <a:cxn ang="0">
                    <a:pos x="693" y="216"/>
                  </a:cxn>
                </a:cxnLst>
                <a:rect l="0" t="0" r="r" b="b"/>
                <a:pathLst>
                  <a:path w="717" h="431">
                    <a:moveTo>
                      <a:pt x="693" y="216"/>
                    </a:moveTo>
                    <a:lnTo>
                      <a:pt x="687" y="257"/>
                    </a:lnTo>
                    <a:lnTo>
                      <a:pt x="669" y="293"/>
                    </a:lnTo>
                    <a:lnTo>
                      <a:pt x="633" y="329"/>
                    </a:lnTo>
                    <a:lnTo>
                      <a:pt x="598" y="359"/>
                    </a:lnTo>
                    <a:lnTo>
                      <a:pt x="544" y="383"/>
                    </a:lnTo>
                    <a:lnTo>
                      <a:pt x="490" y="401"/>
                    </a:lnTo>
                    <a:lnTo>
                      <a:pt x="424" y="413"/>
                    </a:lnTo>
                    <a:lnTo>
                      <a:pt x="359" y="419"/>
                    </a:lnTo>
                    <a:lnTo>
                      <a:pt x="293" y="413"/>
                    </a:lnTo>
                    <a:lnTo>
                      <a:pt x="227" y="401"/>
                    </a:lnTo>
                    <a:lnTo>
                      <a:pt x="173" y="383"/>
                    </a:lnTo>
                    <a:lnTo>
                      <a:pt x="119" y="359"/>
                    </a:lnTo>
                    <a:lnTo>
                      <a:pt x="84" y="329"/>
                    </a:lnTo>
                    <a:lnTo>
                      <a:pt x="48" y="293"/>
                    </a:lnTo>
                    <a:lnTo>
                      <a:pt x="30" y="257"/>
                    </a:lnTo>
                    <a:lnTo>
                      <a:pt x="24" y="216"/>
                    </a:lnTo>
                    <a:lnTo>
                      <a:pt x="30" y="174"/>
                    </a:lnTo>
                    <a:lnTo>
                      <a:pt x="48" y="138"/>
                    </a:lnTo>
                    <a:lnTo>
                      <a:pt x="84" y="102"/>
                    </a:lnTo>
                    <a:lnTo>
                      <a:pt x="119" y="72"/>
                    </a:lnTo>
                    <a:lnTo>
                      <a:pt x="173" y="48"/>
                    </a:lnTo>
                    <a:lnTo>
                      <a:pt x="227" y="30"/>
                    </a:lnTo>
                    <a:lnTo>
                      <a:pt x="293" y="18"/>
                    </a:lnTo>
                    <a:lnTo>
                      <a:pt x="359" y="12"/>
                    </a:lnTo>
                    <a:lnTo>
                      <a:pt x="418" y="18"/>
                    </a:lnTo>
                    <a:lnTo>
                      <a:pt x="478" y="30"/>
                    </a:lnTo>
                    <a:lnTo>
                      <a:pt x="532" y="48"/>
                    </a:lnTo>
                    <a:lnTo>
                      <a:pt x="580" y="66"/>
                    </a:lnTo>
                    <a:lnTo>
                      <a:pt x="586" y="48"/>
                    </a:lnTo>
                    <a:lnTo>
                      <a:pt x="478" y="12"/>
                    </a:lnTo>
                    <a:lnTo>
                      <a:pt x="418" y="6"/>
                    </a:lnTo>
                    <a:lnTo>
                      <a:pt x="359" y="0"/>
                    </a:lnTo>
                    <a:lnTo>
                      <a:pt x="287" y="6"/>
                    </a:lnTo>
                    <a:lnTo>
                      <a:pt x="221" y="18"/>
                    </a:lnTo>
                    <a:lnTo>
                      <a:pt x="161" y="36"/>
                    </a:lnTo>
                    <a:lnTo>
                      <a:pt x="107" y="66"/>
                    </a:lnTo>
                    <a:lnTo>
                      <a:pt x="60" y="96"/>
                    </a:lnTo>
                    <a:lnTo>
                      <a:pt x="30" y="132"/>
                    </a:lnTo>
                    <a:lnTo>
                      <a:pt x="6" y="174"/>
                    </a:lnTo>
                    <a:lnTo>
                      <a:pt x="0" y="216"/>
                    </a:lnTo>
                    <a:lnTo>
                      <a:pt x="6" y="257"/>
                    </a:lnTo>
                    <a:lnTo>
                      <a:pt x="30" y="299"/>
                    </a:lnTo>
                    <a:lnTo>
                      <a:pt x="60" y="335"/>
                    </a:lnTo>
                    <a:lnTo>
                      <a:pt x="107" y="371"/>
                    </a:lnTo>
                    <a:lnTo>
                      <a:pt x="161" y="395"/>
                    </a:lnTo>
                    <a:lnTo>
                      <a:pt x="221" y="413"/>
                    </a:lnTo>
                    <a:lnTo>
                      <a:pt x="287" y="425"/>
                    </a:lnTo>
                    <a:lnTo>
                      <a:pt x="359" y="431"/>
                    </a:lnTo>
                    <a:lnTo>
                      <a:pt x="430" y="425"/>
                    </a:lnTo>
                    <a:lnTo>
                      <a:pt x="496" y="413"/>
                    </a:lnTo>
                    <a:lnTo>
                      <a:pt x="562" y="395"/>
                    </a:lnTo>
                    <a:lnTo>
                      <a:pt x="610" y="371"/>
                    </a:lnTo>
                    <a:lnTo>
                      <a:pt x="657" y="335"/>
                    </a:lnTo>
                    <a:lnTo>
                      <a:pt x="687" y="299"/>
                    </a:lnTo>
                    <a:lnTo>
                      <a:pt x="711" y="257"/>
                    </a:lnTo>
                    <a:lnTo>
                      <a:pt x="717" y="216"/>
                    </a:lnTo>
                    <a:lnTo>
                      <a:pt x="717" y="204"/>
                    </a:lnTo>
                    <a:lnTo>
                      <a:pt x="711" y="192"/>
                    </a:lnTo>
                    <a:lnTo>
                      <a:pt x="687" y="198"/>
                    </a:lnTo>
                    <a:lnTo>
                      <a:pt x="693" y="210"/>
                    </a:lnTo>
                    <a:lnTo>
                      <a:pt x="693" y="216"/>
                    </a:lnTo>
                    <a:lnTo>
                      <a:pt x="693" y="216"/>
                    </a:lnTo>
                    <a:close/>
                  </a:path>
                </a:pathLst>
              </a:custGeom>
              <a:solidFill>
                <a:schemeClr val="accent2"/>
              </a:solidFill>
              <a:ln w="9525">
                <a:noFill/>
                <a:round/>
                <a:headEnd/>
                <a:tailEnd/>
              </a:ln>
            </p:spPr>
            <p:txBody>
              <a:bodyPr/>
              <a:lstStyle/>
              <a:p>
                <a:endParaRPr lang="ru-RU"/>
              </a:p>
            </p:txBody>
          </p:sp>
          <p:sp>
            <p:nvSpPr>
              <p:cNvPr id="117805" name="Freeform 45"/>
              <p:cNvSpPr>
                <a:spLocks/>
              </p:cNvSpPr>
              <p:nvPr/>
            </p:nvSpPr>
            <p:spPr bwMode="hidden">
              <a:xfrm>
                <a:off x="4349" y="3510"/>
                <a:ext cx="909" cy="533"/>
              </a:xfrm>
              <a:custGeom>
                <a:avLst/>
                <a:gdLst/>
                <a:ahLst/>
                <a:cxnLst>
                  <a:cxn ang="0">
                    <a:pos x="616" y="0"/>
                  </a:cxn>
                  <a:cxn ang="0">
                    <a:pos x="616" y="18"/>
                  </a:cxn>
                  <a:cxn ang="0">
                    <a:pos x="724" y="60"/>
                  </a:cxn>
                  <a:cxn ang="0">
                    <a:pos x="765" y="84"/>
                  </a:cxn>
                  <a:cxn ang="0">
                    <a:pos x="807" y="114"/>
                  </a:cxn>
                  <a:cxn ang="0">
                    <a:pos x="837" y="144"/>
                  </a:cxn>
                  <a:cxn ang="0">
                    <a:pos x="861" y="180"/>
                  </a:cxn>
                  <a:cxn ang="0">
                    <a:pos x="873" y="216"/>
                  </a:cxn>
                  <a:cxn ang="0">
                    <a:pos x="879" y="258"/>
                  </a:cxn>
                  <a:cxn ang="0">
                    <a:pos x="873" y="311"/>
                  </a:cxn>
                  <a:cxn ang="0">
                    <a:pos x="843" y="359"/>
                  </a:cxn>
                  <a:cxn ang="0">
                    <a:pos x="807" y="401"/>
                  </a:cxn>
                  <a:cxn ang="0">
                    <a:pos x="753" y="443"/>
                  </a:cxn>
                  <a:cxn ang="0">
                    <a:pos x="694" y="473"/>
                  </a:cxn>
                  <a:cxn ang="0">
                    <a:pos x="622" y="497"/>
                  </a:cxn>
                  <a:cxn ang="0">
                    <a:pos x="538" y="509"/>
                  </a:cxn>
                  <a:cxn ang="0">
                    <a:pos x="455" y="515"/>
                  </a:cxn>
                  <a:cxn ang="0">
                    <a:pos x="371" y="509"/>
                  </a:cxn>
                  <a:cxn ang="0">
                    <a:pos x="287" y="497"/>
                  </a:cxn>
                  <a:cxn ang="0">
                    <a:pos x="215" y="473"/>
                  </a:cxn>
                  <a:cxn ang="0">
                    <a:pos x="156" y="443"/>
                  </a:cxn>
                  <a:cxn ang="0">
                    <a:pos x="102" y="401"/>
                  </a:cxn>
                  <a:cxn ang="0">
                    <a:pos x="66" y="359"/>
                  </a:cxn>
                  <a:cxn ang="0">
                    <a:pos x="36" y="311"/>
                  </a:cxn>
                  <a:cxn ang="0">
                    <a:pos x="30" y="258"/>
                  </a:cxn>
                  <a:cxn ang="0">
                    <a:pos x="36" y="222"/>
                  </a:cxn>
                  <a:cxn ang="0">
                    <a:pos x="48" y="186"/>
                  </a:cxn>
                  <a:cxn ang="0">
                    <a:pos x="66" y="156"/>
                  </a:cxn>
                  <a:cxn ang="0">
                    <a:pos x="90" y="126"/>
                  </a:cxn>
                  <a:cxn ang="0">
                    <a:pos x="66" y="114"/>
                  </a:cxn>
                  <a:cxn ang="0">
                    <a:pos x="36" y="144"/>
                  </a:cxn>
                  <a:cxn ang="0">
                    <a:pos x="18" y="180"/>
                  </a:cxn>
                  <a:cxn ang="0">
                    <a:pos x="6" y="216"/>
                  </a:cxn>
                  <a:cxn ang="0">
                    <a:pos x="0" y="258"/>
                  </a:cxn>
                  <a:cxn ang="0">
                    <a:pos x="12" y="311"/>
                  </a:cxn>
                  <a:cxn ang="0">
                    <a:pos x="36" y="365"/>
                  </a:cxn>
                  <a:cxn ang="0">
                    <a:pos x="78" y="413"/>
                  </a:cxn>
                  <a:cxn ang="0">
                    <a:pos x="132" y="449"/>
                  </a:cxn>
                  <a:cxn ang="0">
                    <a:pos x="203" y="485"/>
                  </a:cxn>
                  <a:cxn ang="0">
                    <a:pos x="275" y="509"/>
                  </a:cxn>
                  <a:cxn ang="0">
                    <a:pos x="365" y="527"/>
                  </a:cxn>
                  <a:cxn ang="0">
                    <a:pos x="455" y="533"/>
                  </a:cxn>
                  <a:cxn ang="0">
                    <a:pos x="544" y="527"/>
                  </a:cxn>
                  <a:cxn ang="0">
                    <a:pos x="634" y="509"/>
                  </a:cxn>
                  <a:cxn ang="0">
                    <a:pos x="712" y="485"/>
                  </a:cxn>
                  <a:cxn ang="0">
                    <a:pos x="777" y="449"/>
                  </a:cxn>
                  <a:cxn ang="0">
                    <a:pos x="831" y="413"/>
                  </a:cxn>
                  <a:cxn ang="0">
                    <a:pos x="873" y="365"/>
                  </a:cxn>
                  <a:cxn ang="0">
                    <a:pos x="897" y="311"/>
                  </a:cxn>
                  <a:cxn ang="0">
                    <a:pos x="909" y="258"/>
                  </a:cxn>
                  <a:cxn ang="0">
                    <a:pos x="903" y="216"/>
                  </a:cxn>
                  <a:cxn ang="0">
                    <a:pos x="885" y="174"/>
                  </a:cxn>
                  <a:cxn ang="0">
                    <a:pos x="861" y="132"/>
                  </a:cxn>
                  <a:cxn ang="0">
                    <a:pos x="825" y="102"/>
                  </a:cxn>
                  <a:cxn ang="0">
                    <a:pos x="783" y="66"/>
                  </a:cxn>
                  <a:cxn ang="0">
                    <a:pos x="735" y="42"/>
                  </a:cxn>
                  <a:cxn ang="0">
                    <a:pos x="616" y="0"/>
                  </a:cxn>
                  <a:cxn ang="0">
                    <a:pos x="616" y="0"/>
                  </a:cxn>
                </a:cxnLst>
                <a:rect l="0" t="0" r="r" b="b"/>
                <a:pathLst>
                  <a:path w="909" h="533">
                    <a:moveTo>
                      <a:pt x="616" y="0"/>
                    </a:moveTo>
                    <a:lnTo>
                      <a:pt x="616" y="18"/>
                    </a:lnTo>
                    <a:lnTo>
                      <a:pt x="724" y="60"/>
                    </a:lnTo>
                    <a:lnTo>
                      <a:pt x="765" y="84"/>
                    </a:lnTo>
                    <a:lnTo>
                      <a:pt x="807" y="114"/>
                    </a:lnTo>
                    <a:lnTo>
                      <a:pt x="837" y="144"/>
                    </a:lnTo>
                    <a:lnTo>
                      <a:pt x="861" y="180"/>
                    </a:lnTo>
                    <a:lnTo>
                      <a:pt x="873" y="216"/>
                    </a:lnTo>
                    <a:lnTo>
                      <a:pt x="879" y="258"/>
                    </a:lnTo>
                    <a:lnTo>
                      <a:pt x="873" y="311"/>
                    </a:lnTo>
                    <a:lnTo>
                      <a:pt x="843" y="359"/>
                    </a:lnTo>
                    <a:lnTo>
                      <a:pt x="807" y="401"/>
                    </a:lnTo>
                    <a:lnTo>
                      <a:pt x="753" y="443"/>
                    </a:lnTo>
                    <a:lnTo>
                      <a:pt x="694" y="473"/>
                    </a:lnTo>
                    <a:lnTo>
                      <a:pt x="622" y="497"/>
                    </a:lnTo>
                    <a:lnTo>
                      <a:pt x="538" y="509"/>
                    </a:lnTo>
                    <a:lnTo>
                      <a:pt x="455" y="515"/>
                    </a:lnTo>
                    <a:lnTo>
                      <a:pt x="371" y="509"/>
                    </a:lnTo>
                    <a:lnTo>
                      <a:pt x="287" y="497"/>
                    </a:lnTo>
                    <a:lnTo>
                      <a:pt x="215" y="473"/>
                    </a:lnTo>
                    <a:lnTo>
                      <a:pt x="156" y="443"/>
                    </a:lnTo>
                    <a:lnTo>
                      <a:pt x="102" y="401"/>
                    </a:lnTo>
                    <a:lnTo>
                      <a:pt x="66" y="359"/>
                    </a:lnTo>
                    <a:lnTo>
                      <a:pt x="36" y="311"/>
                    </a:lnTo>
                    <a:lnTo>
                      <a:pt x="30" y="258"/>
                    </a:lnTo>
                    <a:lnTo>
                      <a:pt x="36" y="222"/>
                    </a:lnTo>
                    <a:lnTo>
                      <a:pt x="48" y="186"/>
                    </a:lnTo>
                    <a:lnTo>
                      <a:pt x="66" y="156"/>
                    </a:lnTo>
                    <a:lnTo>
                      <a:pt x="90" y="126"/>
                    </a:lnTo>
                    <a:lnTo>
                      <a:pt x="66" y="114"/>
                    </a:lnTo>
                    <a:lnTo>
                      <a:pt x="36" y="144"/>
                    </a:lnTo>
                    <a:lnTo>
                      <a:pt x="18" y="180"/>
                    </a:lnTo>
                    <a:lnTo>
                      <a:pt x="6" y="216"/>
                    </a:lnTo>
                    <a:lnTo>
                      <a:pt x="0" y="258"/>
                    </a:lnTo>
                    <a:lnTo>
                      <a:pt x="12" y="311"/>
                    </a:lnTo>
                    <a:lnTo>
                      <a:pt x="36" y="365"/>
                    </a:lnTo>
                    <a:lnTo>
                      <a:pt x="78" y="413"/>
                    </a:lnTo>
                    <a:lnTo>
                      <a:pt x="132" y="449"/>
                    </a:lnTo>
                    <a:lnTo>
                      <a:pt x="203" y="485"/>
                    </a:lnTo>
                    <a:lnTo>
                      <a:pt x="275" y="509"/>
                    </a:lnTo>
                    <a:lnTo>
                      <a:pt x="365" y="527"/>
                    </a:lnTo>
                    <a:lnTo>
                      <a:pt x="455" y="533"/>
                    </a:lnTo>
                    <a:lnTo>
                      <a:pt x="544" y="527"/>
                    </a:lnTo>
                    <a:lnTo>
                      <a:pt x="634" y="509"/>
                    </a:lnTo>
                    <a:lnTo>
                      <a:pt x="712" y="485"/>
                    </a:lnTo>
                    <a:lnTo>
                      <a:pt x="777" y="449"/>
                    </a:lnTo>
                    <a:lnTo>
                      <a:pt x="831" y="413"/>
                    </a:lnTo>
                    <a:lnTo>
                      <a:pt x="873" y="365"/>
                    </a:lnTo>
                    <a:lnTo>
                      <a:pt x="897" y="311"/>
                    </a:lnTo>
                    <a:lnTo>
                      <a:pt x="909" y="258"/>
                    </a:lnTo>
                    <a:lnTo>
                      <a:pt x="903" y="216"/>
                    </a:lnTo>
                    <a:lnTo>
                      <a:pt x="885" y="174"/>
                    </a:lnTo>
                    <a:lnTo>
                      <a:pt x="861" y="132"/>
                    </a:lnTo>
                    <a:lnTo>
                      <a:pt x="825" y="102"/>
                    </a:lnTo>
                    <a:lnTo>
                      <a:pt x="783" y="66"/>
                    </a:lnTo>
                    <a:lnTo>
                      <a:pt x="735" y="42"/>
                    </a:lnTo>
                    <a:lnTo>
                      <a:pt x="616" y="0"/>
                    </a:lnTo>
                    <a:lnTo>
                      <a:pt x="616" y="0"/>
                    </a:lnTo>
                    <a:close/>
                  </a:path>
                </a:pathLst>
              </a:custGeom>
              <a:gradFill rotWithShape="0">
                <a:gsLst>
                  <a:gs pos="0">
                    <a:schemeClr val="accent2">
                      <a:gamma/>
                      <a:tint val="96863"/>
                      <a:invGamma/>
                    </a:schemeClr>
                  </a:gs>
                  <a:gs pos="100000">
                    <a:schemeClr val="accent2"/>
                  </a:gs>
                </a:gsLst>
                <a:lin ang="0" scaled="1"/>
              </a:gradFill>
              <a:ln w="9525">
                <a:noFill/>
                <a:round/>
                <a:headEnd/>
                <a:tailEnd/>
              </a:ln>
            </p:spPr>
            <p:txBody>
              <a:bodyPr/>
              <a:lstStyle/>
              <a:p>
                <a:endParaRPr lang="ru-RU"/>
              </a:p>
            </p:txBody>
          </p:sp>
          <p:sp>
            <p:nvSpPr>
              <p:cNvPr id="117806" name="Freeform 46"/>
              <p:cNvSpPr>
                <a:spLocks/>
              </p:cNvSpPr>
              <p:nvPr/>
            </p:nvSpPr>
            <p:spPr bwMode="hidden">
              <a:xfrm>
                <a:off x="4564" y="3492"/>
                <a:ext cx="365" cy="66"/>
              </a:xfrm>
              <a:custGeom>
                <a:avLst/>
                <a:gdLst/>
                <a:ahLst/>
                <a:cxnLst>
                  <a:cxn ang="0">
                    <a:pos x="240" y="18"/>
                  </a:cxn>
                  <a:cxn ang="0">
                    <a:pos x="299" y="24"/>
                  </a:cxn>
                  <a:cxn ang="0">
                    <a:pos x="359" y="30"/>
                  </a:cxn>
                  <a:cxn ang="0">
                    <a:pos x="365" y="12"/>
                  </a:cxn>
                  <a:cxn ang="0">
                    <a:pos x="305" y="6"/>
                  </a:cxn>
                  <a:cxn ang="0">
                    <a:pos x="240" y="0"/>
                  </a:cxn>
                  <a:cxn ang="0">
                    <a:pos x="174" y="6"/>
                  </a:cxn>
                  <a:cxn ang="0">
                    <a:pos x="114" y="12"/>
                  </a:cxn>
                  <a:cxn ang="0">
                    <a:pos x="0" y="42"/>
                  </a:cxn>
                  <a:cxn ang="0">
                    <a:pos x="0" y="66"/>
                  </a:cxn>
                  <a:cxn ang="0">
                    <a:pos x="54" y="48"/>
                  </a:cxn>
                  <a:cxn ang="0">
                    <a:pos x="114" y="30"/>
                  </a:cxn>
                  <a:cxn ang="0">
                    <a:pos x="174" y="24"/>
                  </a:cxn>
                  <a:cxn ang="0">
                    <a:pos x="240" y="18"/>
                  </a:cxn>
                  <a:cxn ang="0">
                    <a:pos x="240" y="18"/>
                  </a:cxn>
                </a:cxnLst>
                <a:rect l="0" t="0" r="r" b="b"/>
                <a:pathLst>
                  <a:path w="365" h="66">
                    <a:moveTo>
                      <a:pt x="240" y="18"/>
                    </a:moveTo>
                    <a:lnTo>
                      <a:pt x="299" y="24"/>
                    </a:lnTo>
                    <a:lnTo>
                      <a:pt x="359" y="30"/>
                    </a:lnTo>
                    <a:lnTo>
                      <a:pt x="365" y="12"/>
                    </a:lnTo>
                    <a:lnTo>
                      <a:pt x="305" y="6"/>
                    </a:lnTo>
                    <a:lnTo>
                      <a:pt x="240" y="0"/>
                    </a:lnTo>
                    <a:lnTo>
                      <a:pt x="174" y="6"/>
                    </a:lnTo>
                    <a:lnTo>
                      <a:pt x="114" y="12"/>
                    </a:lnTo>
                    <a:lnTo>
                      <a:pt x="0" y="42"/>
                    </a:lnTo>
                    <a:lnTo>
                      <a:pt x="0" y="66"/>
                    </a:lnTo>
                    <a:lnTo>
                      <a:pt x="54" y="48"/>
                    </a:lnTo>
                    <a:lnTo>
                      <a:pt x="114" y="30"/>
                    </a:lnTo>
                    <a:lnTo>
                      <a:pt x="174" y="24"/>
                    </a:lnTo>
                    <a:lnTo>
                      <a:pt x="240" y="18"/>
                    </a:lnTo>
                    <a:lnTo>
                      <a:pt x="240"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7807" name="Freeform 47"/>
              <p:cNvSpPr>
                <a:spLocks/>
              </p:cNvSpPr>
              <p:nvPr/>
            </p:nvSpPr>
            <p:spPr bwMode="hidden">
              <a:xfrm>
                <a:off x="4463" y="3558"/>
                <a:ext cx="66" cy="48"/>
              </a:xfrm>
              <a:custGeom>
                <a:avLst/>
                <a:gdLst/>
                <a:ahLst/>
                <a:cxnLst>
                  <a:cxn ang="0">
                    <a:pos x="66" y="18"/>
                  </a:cxn>
                  <a:cxn ang="0">
                    <a:pos x="48" y="0"/>
                  </a:cxn>
                  <a:cxn ang="0">
                    <a:pos x="24" y="12"/>
                  </a:cxn>
                  <a:cxn ang="0">
                    <a:pos x="0" y="30"/>
                  </a:cxn>
                  <a:cxn ang="0">
                    <a:pos x="12" y="48"/>
                  </a:cxn>
                  <a:cxn ang="0">
                    <a:pos x="42" y="30"/>
                  </a:cxn>
                  <a:cxn ang="0">
                    <a:pos x="66" y="18"/>
                  </a:cxn>
                  <a:cxn ang="0">
                    <a:pos x="66" y="18"/>
                  </a:cxn>
                </a:cxnLst>
                <a:rect l="0" t="0" r="r" b="b"/>
                <a:pathLst>
                  <a:path w="66" h="48">
                    <a:moveTo>
                      <a:pt x="66" y="18"/>
                    </a:moveTo>
                    <a:lnTo>
                      <a:pt x="48" y="0"/>
                    </a:lnTo>
                    <a:lnTo>
                      <a:pt x="24" y="12"/>
                    </a:lnTo>
                    <a:lnTo>
                      <a:pt x="0" y="30"/>
                    </a:lnTo>
                    <a:lnTo>
                      <a:pt x="12" y="48"/>
                    </a:lnTo>
                    <a:lnTo>
                      <a:pt x="42" y="30"/>
                    </a:lnTo>
                    <a:lnTo>
                      <a:pt x="66" y="18"/>
                    </a:lnTo>
                    <a:lnTo>
                      <a:pt x="66" y="18"/>
                    </a:lnTo>
                    <a:close/>
                  </a:path>
                </a:pathLst>
              </a:custGeom>
              <a:gradFill rotWithShape="0">
                <a:gsLst>
                  <a:gs pos="0">
                    <a:schemeClr val="accent2">
                      <a:gamma/>
                      <a:tint val="96863"/>
                      <a:invGamma/>
                    </a:schemeClr>
                  </a:gs>
                  <a:gs pos="100000">
                    <a:schemeClr val="accent2"/>
                  </a:gs>
                </a:gsLst>
                <a:lin ang="5400000" scaled="1"/>
              </a:gradFill>
              <a:ln w="9525">
                <a:noFill/>
                <a:round/>
                <a:headEnd/>
                <a:tailEnd/>
              </a:ln>
            </p:spPr>
            <p:txBody>
              <a:bodyPr/>
              <a:lstStyle/>
              <a:p>
                <a:endParaRPr lang="ru-RU"/>
              </a:p>
            </p:txBody>
          </p:sp>
          <p:sp>
            <p:nvSpPr>
              <p:cNvPr id="117808" name="Oval 48"/>
              <p:cNvSpPr>
                <a:spLocks noChangeArrowheads="1"/>
              </p:cNvSpPr>
              <p:nvPr/>
            </p:nvSpPr>
            <p:spPr bwMode="hidden">
              <a:xfrm>
                <a:off x="4546" y="3608"/>
                <a:ext cx="518" cy="319"/>
              </a:xfrm>
              <a:prstGeom prst="ellipse">
                <a:avLst/>
              </a:prstGeom>
              <a:gradFill rotWithShape="0">
                <a:gsLst>
                  <a:gs pos="0">
                    <a:schemeClr val="accent2">
                      <a:gamma/>
                      <a:shade val="94118"/>
                      <a:invGamma/>
                    </a:schemeClr>
                  </a:gs>
                  <a:gs pos="100000">
                    <a:schemeClr val="accent2"/>
                  </a:gs>
                </a:gsLst>
                <a:lin ang="0" scaled="1"/>
              </a:gradFill>
              <a:ln w="9525">
                <a:noFill/>
                <a:round/>
                <a:headEnd/>
                <a:tailEnd/>
              </a:ln>
              <a:effectLst/>
            </p:spPr>
            <p:txBody>
              <a:bodyPr/>
              <a:lstStyle/>
              <a:p>
                <a:endParaRPr lang="ru-RU"/>
              </a:p>
            </p:txBody>
          </p:sp>
          <p:sp>
            <p:nvSpPr>
              <p:cNvPr id="117809" name="Oval 49"/>
              <p:cNvSpPr>
                <a:spLocks noChangeArrowheads="1"/>
              </p:cNvSpPr>
              <p:nvPr/>
            </p:nvSpPr>
            <p:spPr bwMode="hidden">
              <a:xfrm>
                <a:off x="4578" y="3630"/>
                <a:ext cx="446" cy="271"/>
              </a:xfrm>
              <a:prstGeom prst="ellipse">
                <a:avLst/>
              </a:prstGeom>
              <a:gradFill rotWithShape="0">
                <a:gsLst>
                  <a:gs pos="0">
                    <a:schemeClr val="accent2">
                      <a:gamma/>
                      <a:tint val="96863"/>
                      <a:invGamma/>
                    </a:schemeClr>
                  </a:gs>
                  <a:gs pos="100000">
                    <a:schemeClr val="accent2"/>
                  </a:gs>
                </a:gsLst>
                <a:lin ang="5400000" scaled="1"/>
              </a:gradFill>
              <a:ln w="9525">
                <a:noFill/>
                <a:round/>
                <a:headEnd/>
                <a:tailEnd/>
              </a:ln>
              <a:effectLst/>
            </p:spPr>
            <p:txBody>
              <a:bodyPr/>
              <a:lstStyle/>
              <a:p>
                <a:endParaRPr lang="ru-RU"/>
              </a:p>
            </p:txBody>
          </p:sp>
          <p:sp>
            <p:nvSpPr>
              <p:cNvPr id="117810" name="Oval 50"/>
              <p:cNvSpPr>
                <a:spLocks noChangeArrowheads="1"/>
              </p:cNvSpPr>
              <p:nvPr/>
            </p:nvSpPr>
            <p:spPr bwMode="hidden">
              <a:xfrm>
                <a:off x="4610" y="3650"/>
                <a:ext cx="386" cy="233"/>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7811" name="Oval 51"/>
              <p:cNvSpPr>
                <a:spLocks noChangeArrowheads="1"/>
              </p:cNvSpPr>
              <p:nvPr/>
            </p:nvSpPr>
            <p:spPr bwMode="hidden">
              <a:xfrm>
                <a:off x="4654" y="3678"/>
                <a:ext cx="298" cy="177"/>
              </a:xfrm>
              <a:prstGeom prst="ellipse">
                <a:avLst/>
              </a:prstGeom>
              <a:gradFill rotWithShape="0">
                <a:gsLst>
                  <a:gs pos="0">
                    <a:schemeClr val="accent2">
                      <a:gamma/>
                      <a:shade val="94118"/>
                      <a:invGamma/>
                    </a:schemeClr>
                  </a:gs>
                  <a:gs pos="100000">
                    <a:schemeClr val="accent2"/>
                  </a:gs>
                </a:gsLst>
                <a:lin ang="5400000" scaled="1"/>
              </a:gradFill>
              <a:ln w="9525">
                <a:noFill/>
                <a:round/>
                <a:headEnd/>
                <a:tailEnd/>
              </a:ln>
              <a:effectLst/>
            </p:spPr>
            <p:txBody>
              <a:bodyPr/>
              <a:lstStyle/>
              <a:p>
                <a:endParaRPr lang="ru-RU"/>
              </a:p>
            </p:txBody>
          </p:sp>
          <p:sp>
            <p:nvSpPr>
              <p:cNvPr id="117812" name="Oval 52"/>
              <p:cNvSpPr>
                <a:spLocks noChangeArrowheads="1"/>
              </p:cNvSpPr>
              <p:nvPr/>
            </p:nvSpPr>
            <p:spPr bwMode="hidden">
              <a:xfrm>
                <a:off x="4690" y="3698"/>
                <a:ext cx="222" cy="139"/>
              </a:xfrm>
              <a:prstGeom prst="ellipse">
                <a:avLst/>
              </a:prstGeom>
              <a:gradFill rotWithShape="0">
                <a:gsLst>
                  <a:gs pos="0">
                    <a:schemeClr val="accent2"/>
                  </a:gs>
                  <a:gs pos="100000">
                    <a:schemeClr val="accent2">
                      <a:gamma/>
                      <a:shade val="94118"/>
                      <a:invGamma/>
                    </a:schemeClr>
                  </a:gs>
                </a:gsLst>
                <a:lin ang="5400000" scaled="1"/>
              </a:gradFill>
              <a:ln w="9525">
                <a:noFill/>
                <a:round/>
                <a:headEnd/>
                <a:tailEnd/>
              </a:ln>
              <a:effectLst/>
            </p:spPr>
            <p:txBody>
              <a:bodyPr/>
              <a:lstStyle/>
              <a:p>
                <a:endParaRPr lang="ru-RU"/>
              </a:p>
            </p:txBody>
          </p:sp>
          <p:sp>
            <p:nvSpPr>
              <p:cNvPr id="117813" name="Oval 53"/>
              <p:cNvSpPr>
                <a:spLocks noChangeArrowheads="1"/>
              </p:cNvSpPr>
              <p:nvPr/>
            </p:nvSpPr>
            <p:spPr bwMode="hidden">
              <a:xfrm>
                <a:off x="4738" y="3728"/>
                <a:ext cx="126" cy="81"/>
              </a:xfrm>
              <a:prstGeom prst="ellipse">
                <a:avLst/>
              </a:prstGeom>
              <a:gradFill rotWithShape="0">
                <a:gsLst>
                  <a:gs pos="0">
                    <a:schemeClr val="accent2">
                      <a:gamma/>
                      <a:shade val="96863"/>
                      <a:invGamma/>
                    </a:schemeClr>
                  </a:gs>
                  <a:gs pos="100000">
                    <a:schemeClr val="accent2"/>
                  </a:gs>
                </a:gsLst>
                <a:lin ang="5400000" scaled="1"/>
              </a:gradFill>
              <a:ln w="9525">
                <a:noFill/>
                <a:round/>
                <a:headEnd/>
                <a:tailEnd/>
              </a:ln>
              <a:effectLst/>
            </p:spPr>
            <p:txBody>
              <a:bodyPr/>
              <a:lstStyle/>
              <a:p>
                <a:endParaRPr lang="ru-RU"/>
              </a:p>
            </p:txBody>
          </p:sp>
        </p:grpSp>
        <p:grpSp>
          <p:nvGrpSpPr>
            <p:cNvPr id="117814" name="Group 54"/>
            <p:cNvGrpSpPr>
              <a:grpSpLocks/>
            </p:cNvGrpSpPr>
            <p:nvPr userDrawn="1"/>
          </p:nvGrpSpPr>
          <p:grpSpPr bwMode="auto">
            <a:xfrm>
              <a:off x="5280" y="3024"/>
              <a:ext cx="425" cy="258"/>
              <a:chOff x="5280" y="3024"/>
              <a:chExt cx="425" cy="258"/>
            </a:xfrm>
          </p:grpSpPr>
          <p:sp>
            <p:nvSpPr>
              <p:cNvPr id="117815" name="Freeform 55"/>
              <p:cNvSpPr>
                <a:spLocks/>
              </p:cNvSpPr>
              <p:nvPr/>
            </p:nvSpPr>
            <p:spPr bwMode="hidden">
              <a:xfrm>
                <a:off x="5280" y="3186"/>
                <a:ext cx="383" cy="96"/>
              </a:xfrm>
              <a:custGeom>
                <a:avLst/>
                <a:gdLst/>
                <a:ahLst/>
                <a:cxnLst>
                  <a:cxn ang="0">
                    <a:pos x="209" y="96"/>
                  </a:cxn>
                  <a:cxn ang="0">
                    <a:pos x="143" y="90"/>
                  </a:cxn>
                  <a:cxn ang="0">
                    <a:pos x="83" y="66"/>
                  </a:cxn>
                  <a:cxn ang="0">
                    <a:pos x="35" y="36"/>
                  </a:cxn>
                  <a:cxn ang="0">
                    <a:pos x="6" y="0"/>
                  </a:cxn>
                  <a:cxn ang="0">
                    <a:pos x="0" y="6"/>
                  </a:cxn>
                  <a:cxn ang="0">
                    <a:pos x="29" y="42"/>
                  </a:cxn>
                  <a:cxn ang="0">
                    <a:pos x="77" y="72"/>
                  </a:cxn>
                  <a:cxn ang="0">
                    <a:pos x="137" y="90"/>
                  </a:cxn>
                  <a:cxn ang="0">
                    <a:pos x="209" y="96"/>
                  </a:cxn>
                  <a:cxn ang="0">
                    <a:pos x="263" y="90"/>
                  </a:cxn>
                  <a:cxn ang="0">
                    <a:pos x="311" y="84"/>
                  </a:cxn>
                  <a:cxn ang="0">
                    <a:pos x="352" y="66"/>
                  </a:cxn>
                  <a:cxn ang="0">
                    <a:pos x="382" y="42"/>
                  </a:cxn>
                  <a:cxn ang="0">
                    <a:pos x="376" y="42"/>
                  </a:cxn>
                  <a:cxn ang="0">
                    <a:pos x="346" y="66"/>
                  </a:cxn>
                  <a:cxn ang="0">
                    <a:pos x="305" y="78"/>
                  </a:cxn>
                  <a:cxn ang="0">
                    <a:pos x="263" y="90"/>
                  </a:cxn>
                  <a:cxn ang="0">
                    <a:pos x="209" y="96"/>
                  </a:cxn>
                  <a:cxn ang="0">
                    <a:pos x="209" y="96"/>
                  </a:cxn>
                </a:cxnLst>
                <a:rect l="0" t="0" r="r" b="b"/>
                <a:pathLst>
                  <a:path w="382" h="96">
                    <a:moveTo>
                      <a:pt x="209" y="96"/>
                    </a:moveTo>
                    <a:lnTo>
                      <a:pt x="143" y="90"/>
                    </a:lnTo>
                    <a:lnTo>
                      <a:pt x="83" y="66"/>
                    </a:lnTo>
                    <a:lnTo>
                      <a:pt x="35" y="36"/>
                    </a:lnTo>
                    <a:lnTo>
                      <a:pt x="6" y="0"/>
                    </a:lnTo>
                    <a:lnTo>
                      <a:pt x="0" y="6"/>
                    </a:lnTo>
                    <a:lnTo>
                      <a:pt x="29" y="42"/>
                    </a:lnTo>
                    <a:lnTo>
                      <a:pt x="77" y="72"/>
                    </a:lnTo>
                    <a:lnTo>
                      <a:pt x="137" y="90"/>
                    </a:lnTo>
                    <a:lnTo>
                      <a:pt x="209" y="96"/>
                    </a:lnTo>
                    <a:lnTo>
                      <a:pt x="263" y="90"/>
                    </a:lnTo>
                    <a:lnTo>
                      <a:pt x="311" y="84"/>
                    </a:lnTo>
                    <a:lnTo>
                      <a:pt x="352" y="66"/>
                    </a:lnTo>
                    <a:lnTo>
                      <a:pt x="382" y="42"/>
                    </a:lnTo>
                    <a:lnTo>
                      <a:pt x="376" y="42"/>
                    </a:lnTo>
                    <a:lnTo>
                      <a:pt x="346" y="66"/>
                    </a:lnTo>
                    <a:lnTo>
                      <a:pt x="305" y="78"/>
                    </a:lnTo>
                    <a:lnTo>
                      <a:pt x="263" y="90"/>
                    </a:lnTo>
                    <a:lnTo>
                      <a:pt x="209" y="96"/>
                    </a:lnTo>
                    <a:lnTo>
                      <a:pt x="209" y="96"/>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7816" name="Freeform 56"/>
              <p:cNvSpPr>
                <a:spLocks/>
              </p:cNvSpPr>
              <p:nvPr/>
            </p:nvSpPr>
            <p:spPr bwMode="hidden">
              <a:xfrm>
                <a:off x="5315" y="3024"/>
                <a:ext cx="258" cy="54"/>
              </a:xfrm>
              <a:custGeom>
                <a:avLst/>
                <a:gdLst/>
                <a:ahLst/>
                <a:cxnLst>
                  <a:cxn ang="0">
                    <a:pos x="174" y="0"/>
                  </a:cxn>
                  <a:cxn ang="0">
                    <a:pos x="216" y="6"/>
                  </a:cxn>
                  <a:cxn ang="0">
                    <a:pos x="258" y="12"/>
                  </a:cxn>
                  <a:cxn ang="0">
                    <a:pos x="252" y="6"/>
                  </a:cxn>
                  <a:cxn ang="0">
                    <a:pos x="216" y="0"/>
                  </a:cxn>
                  <a:cxn ang="0">
                    <a:pos x="174" y="0"/>
                  </a:cxn>
                  <a:cxn ang="0">
                    <a:pos x="120" y="6"/>
                  </a:cxn>
                  <a:cxn ang="0">
                    <a:pos x="78" y="12"/>
                  </a:cxn>
                  <a:cxn ang="0">
                    <a:pos x="36" y="30"/>
                  </a:cxn>
                  <a:cxn ang="0">
                    <a:pos x="0" y="48"/>
                  </a:cxn>
                  <a:cxn ang="0">
                    <a:pos x="6" y="54"/>
                  </a:cxn>
                  <a:cxn ang="0">
                    <a:pos x="36" y="36"/>
                  </a:cxn>
                  <a:cxn ang="0">
                    <a:pos x="78" y="18"/>
                  </a:cxn>
                  <a:cxn ang="0">
                    <a:pos x="120" y="6"/>
                  </a:cxn>
                  <a:cxn ang="0">
                    <a:pos x="174" y="0"/>
                  </a:cxn>
                  <a:cxn ang="0">
                    <a:pos x="174" y="0"/>
                  </a:cxn>
                </a:cxnLst>
                <a:rect l="0" t="0" r="r" b="b"/>
                <a:pathLst>
                  <a:path w="258" h="54">
                    <a:moveTo>
                      <a:pt x="174" y="0"/>
                    </a:moveTo>
                    <a:lnTo>
                      <a:pt x="216" y="6"/>
                    </a:lnTo>
                    <a:lnTo>
                      <a:pt x="258" y="12"/>
                    </a:lnTo>
                    <a:lnTo>
                      <a:pt x="252" y="6"/>
                    </a:lnTo>
                    <a:lnTo>
                      <a:pt x="216" y="0"/>
                    </a:lnTo>
                    <a:lnTo>
                      <a:pt x="174" y="0"/>
                    </a:lnTo>
                    <a:lnTo>
                      <a:pt x="120" y="6"/>
                    </a:lnTo>
                    <a:lnTo>
                      <a:pt x="78" y="12"/>
                    </a:lnTo>
                    <a:lnTo>
                      <a:pt x="36" y="30"/>
                    </a:lnTo>
                    <a:lnTo>
                      <a:pt x="0" y="48"/>
                    </a:lnTo>
                    <a:lnTo>
                      <a:pt x="6" y="54"/>
                    </a:lnTo>
                    <a:lnTo>
                      <a:pt x="36" y="36"/>
                    </a:lnTo>
                    <a:lnTo>
                      <a:pt x="78" y="18"/>
                    </a:lnTo>
                    <a:lnTo>
                      <a:pt x="120" y="6"/>
                    </a:lnTo>
                    <a:lnTo>
                      <a:pt x="174" y="0"/>
                    </a:lnTo>
                    <a:lnTo>
                      <a:pt x="174" y="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7817" name="Freeform 57"/>
              <p:cNvSpPr>
                <a:spLocks/>
              </p:cNvSpPr>
              <p:nvPr/>
            </p:nvSpPr>
            <p:spPr bwMode="hidden">
              <a:xfrm>
                <a:off x="5645" y="3066"/>
                <a:ext cx="60" cy="156"/>
              </a:xfrm>
              <a:custGeom>
                <a:avLst/>
                <a:gdLst/>
                <a:ahLst/>
                <a:cxnLst>
                  <a:cxn ang="0">
                    <a:pos x="54" y="90"/>
                  </a:cxn>
                  <a:cxn ang="0">
                    <a:pos x="48" y="126"/>
                  </a:cxn>
                  <a:cxn ang="0">
                    <a:pos x="24" y="156"/>
                  </a:cxn>
                  <a:cxn ang="0">
                    <a:pos x="30" y="156"/>
                  </a:cxn>
                  <a:cxn ang="0">
                    <a:pos x="54" y="126"/>
                  </a:cxn>
                  <a:cxn ang="0">
                    <a:pos x="60" y="90"/>
                  </a:cxn>
                  <a:cxn ang="0">
                    <a:pos x="54" y="66"/>
                  </a:cxn>
                  <a:cxn ang="0">
                    <a:pos x="48" y="42"/>
                  </a:cxn>
                  <a:cxn ang="0">
                    <a:pos x="30" y="18"/>
                  </a:cxn>
                  <a:cxn ang="0">
                    <a:pos x="6" y="0"/>
                  </a:cxn>
                  <a:cxn ang="0">
                    <a:pos x="0" y="6"/>
                  </a:cxn>
                  <a:cxn ang="0">
                    <a:pos x="24" y="24"/>
                  </a:cxn>
                  <a:cxn ang="0">
                    <a:pos x="42" y="42"/>
                  </a:cxn>
                  <a:cxn ang="0">
                    <a:pos x="48" y="66"/>
                  </a:cxn>
                  <a:cxn ang="0">
                    <a:pos x="54" y="90"/>
                  </a:cxn>
                  <a:cxn ang="0">
                    <a:pos x="54" y="90"/>
                  </a:cxn>
                </a:cxnLst>
                <a:rect l="0" t="0" r="r" b="b"/>
                <a:pathLst>
                  <a:path w="60" h="156">
                    <a:moveTo>
                      <a:pt x="54" y="90"/>
                    </a:moveTo>
                    <a:lnTo>
                      <a:pt x="48" y="126"/>
                    </a:lnTo>
                    <a:lnTo>
                      <a:pt x="24" y="156"/>
                    </a:lnTo>
                    <a:lnTo>
                      <a:pt x="30" y="156"/>
                    </a:lnTo>
                    <a:lnTo>
                      <a:pt x="54" y="126"/>
                    </a:lnTo>
                    <a:lnTo>
                      <a:pt x="60" y="90"/>
                    </a:lnTo>
                    <a:lnTo>
                      <a:pt x="54" y="66"/>
                    </a:lnTo>
                    <a:lnTo>
                      <a:pt x="48" y="42"/>
                    </a:lnTo>
                    <a:lnTo>
                      <a:pt x="30" y="18"/>
                    </a:lnTo>
                    <a:lnTo>
                      <a:pt x="6" y="0"/>
                    </a:lnTo>
                    <a:lnTo>
                      <a:pt x="0" y="6"/>
                    </a:lnTo>
                    <a:lnTo>
                      <a:pt x="24" y="24"/>
                    </a:lnTo>
                    <a:lnTo>
                      <a:pt x="42" y="42"/>
                    </a:lnTo>
                    <a:lnTo>
                      <a:pt x="48" y="66"/>
                    </a:lnTo>
                    <a:lnTo>
                      <a:pt x="54" y="90"/>
                    </a:lnTo>
                    <a:lnTo>
                      <a:pt x="54" y="9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7818" name="Freeform 58"/>
              <p:cNvSpPr>
                <a:spLocks/>
              </p:cNvSpPr>
              <p:nvPr/>
            </p:nvSpPr>
            <p:spPr bwMode="hidden">
              <a:xfrm>
                <a:off x="5375" y="3246"/>
                <a:ext cx="192" cy="18"/>
              </a:xfrm>
              <a:custGeom>
                <a:avLst/>
                <a:gdLst/>
                <a:ahLst/>
                <a:cxnLst>
                  <a:cxn ang="0">
                    <a:pos x="114" y="12"/>
                  </a:cxn>
                  <a:cxn ang="0">
                    <a:pos x="72" y="6"/>
                  </a:cxn>
                  <a:cxn ang="0">
                    <a:pos x="30" y="0"/>
                  </a:cxn>
                  <a:cxn ang="0">
                    <a:pos x="0" y="0"/>
                  </a:cxn>
                  <a:cxn ang="0">
                    <a:pos x="54" y="12"/>
                  </a:cxn>
                  <a:cxn ang="0">
                    <a:pos x="114" y="18"/>
                  </a:cxn>
                  <a:cxn ang="0">
                    <a:pos x="156" y="18"/>
                  </a:cxn>
                  <a:cxn ang="0">
                    <a:pos x="192" y="12"/>
                  </a:cxn>
                  <a:cxn ang="0">
                    <a:pos x="186" y="0"/>
                  </a:cxn>
                  <a:cxn ang="0">
                    <a:pos x="150" y="6"/>
                  </a:cxn>
                  <a:cxn ang="0">
                    <a:pos x="114" y="12"/>
                  </a:cxn>
                  <a:cxn ang="0">
                    <a:pos x="114" y="12"/>
                  </a:cxn>
                </a:cxnLst>
                <a:rect l="0" t="0" r="r" b="b"/>
                <a:pathLst>
                  <a:path w="192" h="18">
                    <a:moveTo>
                      <a:pt x="114" y="12"/>
                    </a:moveTo>
                    <a:lnTo>
                      <a:pt x="72" y="6"/>
                    </a:lnTo>
                    <a:lnTo>
                      <a:pt x="30" y="0"/>
                    </a:lnTo>
                    <a:lnTo>
                      <a:pt x="0" y="0"/>
                    </a:lnTo>
                    <a:lnTo>
                      <a:pt x="54" y="12"/>
                    </a:lnTo>
                    <a:lnTo>
                      <a:pt x="114" y="18"/>
                    </a:lnTo>
                    <a:lnTo>
                      <a:pt x="156" y="18"/>
                    </a:lnTo>
                    <a:lnTo>
                      <a:pt x="192" y="12"/>
                    </a:lnTo>
                    <a:lnTo>
                      <a:pt x="186" y="0"/>
                    </a:lnTo>
                    <a:lnTo>
                      <a:pt x="150" y="6"/>
                    </a:lnTo>
                    <a:lnTo>
                      <a:pt x="114" y="12"/>
                    </a:lnTo>
                    <a:lnTo>
                      <a:pt x="114" y="12"/>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sp>
            <p:nvSpPr>
              <p:cNvPr id="117819" name="Freeform 59"/>
              <p:cNvSpPr>
                <a:spLocks/>
              </p:cNvSpPr>
              <p:nvPr/>
            </p:nvSpPr>
            <p:spPr bwMode="hidden">
              <a:xfrm>
                <a:off x="5304" y="3042"/>
                <a:ext cx="161" cy="186"/>
              </a:xfrm>
              <a:custGeom>
                <a:avLst/>
                <a:gdLst/>
                <a:ahLst/>
                <a:cxnLst>
                  <a:cxn ang="0">
                    <a:pos x="11" y="114"/>
                  </a:cxn>
                  <a:cxn ang="0">
                    <a:pos x="17" y="96"/>
                  </a:cxn>
                  <a:cxn ang="0">
                    <a:pos x="23" y="78"/>
                  </a:cxn>
                  <a:cxn ang="0">
                    <a:pos x="53" y="42"/>
                  </a:cxn>
                  <a:cxn ang="0">
                    <a:pos x="101" y="18"/>
                  </a:cxn>
                  <a:cxn ang="0">
                    <a:pos x="155" y="6"/>
                  </a:cxn>
                  <a:cxn ang="0">
                    <a:pos x="161" y="0"/>
                  </a:cxn>
                  <a:cxn ang="0">
                    <a:pos x="95" y="12"/>
                  </a:cxn>
                  <a:cxn ang="0">
                    <a:pos x="47" y="36"/>
                  </a:cxn>
                  <a:cxn ang="0">
                    <a:pos x="11" y="72"/>
                  </a:cxn>
                  <a:cxn ang="0">
                    <a:pos x="5" y="90"/>
                  </a:cxn>
                  <a:cxn ang="0">
                    <a:pos x="0" y="114"/>
                  </a:cxn>
                  <a:cxn ang="0">
                    <a:pos x="11" y="150"/>
                  </a:cxn>
                  <a:cxn ang="0">
                    <a:pos x="23" y="168"/>
                  </a:cxn>
                  <a:cxn ang="0">
                    <a:pos x="41" y="186"/>
                  </a:cxn>
                  <a:cxn ang="0">
                    <a:pos x="65" y="186"/>
                  </a:cxn>
                  <a:cxn ang="0">
                    <a:pos x="41" y="168"/>
                  </a:cxn>
                  <a:cxn ang="0">
                    <a:pos x="23" y="150"/>
                  </a:cxn>
                  <a:cxn ang="0">
                    <a:pos x="17" y="132"/>
                  </a:cxn>
                  <a:cxn ang="0">
                    <a:pos x="11" y="114"/>
                  </a:cxn>
                  <a:cxn ang="0">
                    <a:pos x="11" y="114"/>
                  </a:cxn>
                </a:cxnLst>
                <a:rect l="0" t="0" r="r" b="b"/>
                <a:pathLst>
                  <a:path w="161" h="186">
                    <a:moveTo>
                      <a:pt x="11" y="114"/>
                    </a:moveTo>
                    <a:lnTo>
                      <a:pt x="17" y="96"/>
                    </a:lnTo>
                    <a:lnTo>
                      <a:pt x="23" y="78"/>
                    </a:lnTo>
                    <a:lnTo>
                      <a:pt x="53" y="42"/>
                    </a:lnTo>
                    <a:lnTo>
                      <a:pt x="101" y="18"/>
                    </a:lnTo>
                    <a:lnTo>
                      <a:pt x="155" y="6"/>
                    </a:lnTo>
                    <a:lnTo>
                      <a:pt x="161" y="0"/>
                    </a:lnTo>
                    <a:lnTo>
                      <a:pt x="95" y="12"/>
                    </a:lnTo>
                    <a:lnTo>
                      <a:pt x="47" y="36"/>
                    </a:lnTo>
                    <a:lnTo>
                      <a:pt x="11" y="72"/>
                    </a:lnTo>
                    <a:lnTo>
                      <a:pt x="5" y="90"/>
                    </a:lnTo>
                    <a:lnTo>
                      <a:pt x="0" y="114"/>
                    </a:lnTo>
                    <a:lnTo>
                      <a:pt x="11" y="150"/>
                    </a:lnTo>
                    <a:lnTo>
                      <a:pt x="23" y="168"/>
                    </a:lnTo>
                    <a:lnTo>
                      <a:pt x="41" y="186"/>
                    </a:lnTo>
                    <a:lnTo>
                      <a:pt x="65" y="186"/>
                    </a:lnTo>
                    <a:lnTo>
                      <a:pt x="41" y="168"/>
                    </a:lnTo>
                    <a:lnTo>
                      <a:pt x="23" y="150"/>
                    </a:lnTo>
                    <a:lnTo>
                      <a:pt x="17" y="132"/>
                    </a:lnTo>
                    <a:lnTo>
                      <a:pt x="11" y="114"/>
                    </a:lnTo>
                    <a:lnTo>
                      <a:pt x="11" y="114"/>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sp>
            <p:nvSpPr>
              <p:cNvPr id="117820" name="Freeform 60"/>
              <p:cNvSpPr>
                <a:spLocks/>
              </p:cNvSpPr>
              <p:nvPr/>
            </p:nvSpPr>
            <p:spPr bwMode="hidden">
              <a:xfrm>
                <a:off x="5489" y="3042"/>
                <a:ext cx="186" cy="210"/>
              </a:xfrm>
              <a:custGeom>
                <a:avLst/>
                <a:gdLst/>
                <a:ahLst/>
                <a:cxnLst>
                  <a:cxn ang="0">
                    <a:pos x="0" y="6"/>
                  </a:cxn>
                  <a:cxn ang="0">
                    <a:pos x="66" y="12"/>
                  </a:cxn>
                  <a:cxn ang="0">
                    <a:pos x="119" y="36"/>
                  </a:cxn>
                  <a:cxn ang="0">
                    <a:pos x="155" y="72"/>
                  </a:cxn>
                  <a:cxn ang="0">
                    <a:pos x="161" y="90"/>
                  </a:cxn>
                  <a:cxn ang="0">
                    <a:pos x="167" y="114"/>
                  </a:cxn>
                  <a:cxn ang="0">
                    <a:pos x="161" y="138"/>
                  </a:cxn>
                  <a:cxn ang="0">
                    <a:pos x="149" y="162"/>
                  </a:cxn>
                  <a:cxn ang="0">
                    <a:pos x="119" y="180"/>
                  </a:cxn>
                  <a:cxn ang="0">
                    <a:pos x="90" y="198"/>
                  </a:cxn>
                  <a:cxn ang="0">
                    <a:pos x="96" y="210"/>
                  </a:cxn>
                  <a:cxn ang="0">
                    <a:pos x="131" y="192"/>
                  </a:cxn>
                  <a:cxn ang="0">
                    <a:pos x="161" y="168"/>
                  </a:cxn>
                  <a:cxn ang="0">
                    <a:pos x="179" y="144"/>
                  </a:cxn>
                  <a:cxn ang="0">
                    <a:pos x="185" y="114"/>
                  </a:cxn>
                  <a:cxn ang="0">
                    <a:pos x="179" y="90"/>
                  </a:cxn>
                  <a:cxn ang="0">
                    <a:pos x="173" y="66"/>
                  </a:cxn>
                  <a:cxn ang="0">
                    <a:pos x="155" y="48"/>
                  </a:cxn>
                  <a:cxn ang="0">
                    <a:pos x="131" y="30"/>
                  </a:cxn>
                  <a:cxn ang="0">
                    <a:pos x="72" y="6"/>
                  </a:cxn>
                  <a:cxn ang="0">
                    <a:pos x="0" y="0"/>
                  </a:cxn>
                  <a:cxn ang="0">
                    <a:pos x="0" y="6"/>
                  </a:cxn>
                  <a:cxn ang="0">
                    <a:pos x="0" y="6"/>
                  </a:cxn>
                  <a:cxn ang="0">
                    <a:pos x="0" y="6"/>
                  </a:cxn>
                </a:cxnLst>
                <a:rect l="0" t="0" r="r" b="b"/>
                <a:pathLst>
                  <a:path w="185" h="210">
                    <a:moveTo>
                      <a:pt x="0" y="6"/>
                    </a:moveTo>
                    <a:lnTo>
                      <a:pt x="66" y="12"/>
                    </a:lnTo>
                    <a:lnTo>
                      <a:pt x="119" y="36"/>
                    </a:lnTo>
                    <a:lnTo>
                      <a:pt x="155" y="72"/>
                    </a:lnTo>
                    <a:lnTo>
                      <a:pt x="161" y="90"/>
                    </a:lnTo>
                    <a:lnTo>
                      <a:pt x="167" y="114"/>
                    </a:lnTo>
                    <a:lnTo>
                      <a:pt x="161" y="138"/>
                    </a:lnTo>
                    <a:lnTo>
                      <a:pt x="149" y="162"/>
                    </a:lnTo>
                    <a:lnTo>
                      <a:pt x="119" y="180"/>
                    </a:lnTo>
                    <a:lnTo>
                      <a:pt x="90" y="198"/>
                    </a:lnTo>
                    <a:lnTo>
                      <a:pt x="96" y="210"/>
                    </a:lnTo>
                    <a:lnTo>
                      <a:pt x="131" y="192"/>
                    </a:lnTo>
                    <a:lnTo>
                      <a:pt x="161" y="168"/>
                    </a:lnTo>
                    <a:lnTo>
                      <a:pt x="179" y="144"/>
                    </a:lnTo>
                    <a:lnTo>
                      <a:pt x="185" y="114"/>
                    </a:lnTo>
                    <a:lnTo>
                      <a:pt x="179" y="90"/>
                    </a:lnTo>
                    <a:lnTo>
                      <a:pt x="173" y="66"/>
                    </a:lnTo>
                    <a:lnTo>
                      <a:pt x="155" y="48"/>
                    </a:lnTo>
                    <a:lnTo>
                      <a:pt x="131" y="30"/>
                    </a:lnTo>
                    <a:lnTo>
                      <a:pt x="72" y="6"/>
                    </a:lnTo>
                    <a:lnTo>
                      <a:pt x="0" y="0"/>
                    </a:lnTo>
                    <a:lnTo>
                      <a:pt x="0" y="6"/>
                    </a:lnTo>
                    <a:lnTo>
                      <a:pt x="0" y="6"/>
                    </a:lnTo>
                    <a:lnTo>
                      <a:pt x="0" y="6"/>
                    </a:lnTo>
                    <a:close/>
                  </a:path>
                </a:pathLst>
              </a:custGeom>
              <a:gradFill rotWithShape="0">
                <a:gsLst>
                  <a:gs pos="0">
                    <a:schemeClr val="bg1"/>
                  </a:gs>
                  <a:gs pos="100000">
                    <a:schemeClr val="accent2"/>
                  </a:gs>
                </a:gsLst>
                <a:lin ang="5400000" scaled="1"/>
              </a:gradFill>
              <a:ln w="9525">
                <a:noFill/>
                <a:round/>
                <a:headEnd/>
                <a:tailEnd/>
              </a:ln>
            </p:spPr>
            <p:txBody>
              <a:bodyPr/>
              <a:lstStyle/>
              <a:p>
                <a:endParaRPr lang="ru-RU"/>
              </a:p>
            </p:txBody>
          </p:sp>
          <p:sp>
            <p:nvSpPr>
              <p:cNvPr id="117821" name="Freeform 61"/>
              <p:cNvSpPr>
                <a:spLocks noEditPoints="1"/>
              </p:cNvSpPr>
              <p:nvPr/>
            </p:nvSpPr>
            <p:spPr bwMode="hidden">
              <a:xfrm>
                <a:off x="5345" y="3058"/>
                <a:ext cx="299" cy="186"/>
              </a:xfrm>
              <a:custGeom>
                <a:avLst/>
                <a:gdLst/>
                <a:ahLst/>
                <a:cxnLst>
                  <a:cxn ang="0">
                    <a:pos x="150" y="0"/>
                  </a:cxn>
                  <a:cxn ang="0">
                    <a:pos x="90" y="6"/>
                  </a:cxn>
                  <a:cxn ang="0">
                    <a:pos x="42" y="30"/>
                  </a:cxn>
                  <a:cxn ang="0">
                    <a:pos x="12" y="54"/>
                  </a:cxn>
                  <a:cxn ang="0">
                    <a:pos x="6" y="72"/>
                  </a:cxn>
                  <a:cxn ang="0">
                    <a:pos x="0" y="90"/>
                  </a:cxn>
                  <a:cxn ang="0">
                    <a:pos x="6" y="108"/>
                  </a:cxn>
                  <a:cxn ang="0">
                    <a:pos x="12" y="126"/>
                  </a:cxn>
                  <a:cxn ang="0">
                    <a:pos x="42" y="156"/>
                  </a:cxn>
                  <a:cxn ang="0">
                    <a:pos x="90" y="180"/>
                  </a:cxn>
                  <a:cxn ang="0">
                    <a:pos x="150" y="186"/>
                  </a:cxn>
                  <a:cxn ang="0">
                    <a:pos x="209" y="180"/>
                  </a:cxn>
                  <a:cxn ang="0">
                    <a:pos x="257" y="156"/>
                  </a:cxn>
                  <a:cxn ang="0">
                    <a:pos x="287" y="126"/>
                  </a:cxn>
                  <a:cxn ang="0">
                    <a:pos x="299" y="108"/>
                  </a:cxn>
                  <a:cxn ang="0">
                    <a:pos x="299" y="90"/>
                  </a:cxn>
                  <a:cxn ang="0">
                    <a:pos x="299" y="72"/>
                  </a:cxn>
                  <a:cxn ang="0">
                    <a:pos x="287" y="54"/>
                  </a:cxn>
                  <a:cxn ang="0">
                    <a:pos x="257" y="30"/>
                  </a:cxn>
                  <a:cxn ang="0">
                    <a:pos x="209" y="6"/>
                  </a:cxn>
                  <a:cxn ang="0">
                    <a:pos x="150" y="0"/>
                  </a:cxn>
                  <a:cxn ang="0">
                    <a:pos x="150" y="0"/>
                  </a:cxn>
                  <a:cxn ang="0">
                    <a:pos x="150" y="180"/>
                  </a:cxn>
                  <a:cxn ang="0">
                    <a:pos x="96" y="174"/>
                  </a:cxn>
                  <a:cxn ang="0">
                    <a:pos x="48" y="156"/>
                  </a:cxn>
                  <a:cxn ang="0">
                    <a:pos x="18" y="126"/>
                  </a:cxn>
                  <a:cxn ang="0">
                    <a:pos x="12" y="108"/>
                  </a:cxn>
                  <a:cxn ang="0">
                    <a:pos x="6" y="90"/>
                  </a:cxn>
                  <a:cxn ang="0">
                    <a:pos x="12" y="72"/>
                  </a:cxn>
                  <a:cxn ang="0">
                    <a:pos x="18" y="54"/>
                  </a:cxn>
                  <a:cxn ang="0">
                    <a:pos x="48" y="30"/>
                  </a:cxn>
                  <a:cxn ang="0">
                    <a:pos x="96" y="12"/>
                  </a:cxn>
                  <a:cxn ang="0">
                    <a:pos x="150" y="6"/>
                  </a:cxn>
                  <a:cxn ang="0">
                    <a:pos x="203" y="12"/>
                  </a:cxn>
                  <a:cxn ang="0">
                    <a:pos x="251" y="30"/>
                  </a:cxn>
                  <a:cxn ang="0">
                    <a:pos x="281" y="54"/>
                  </a:cxn>
                  <a:cxn ang="0">
                    <a:pos x="293" y="72"/>
                  </a:cxn>
                  <a:cxn ang="0">
                    <a:pos x="293" y="90"/>
                  </a:cxn>
                  <a:cxn ang="0">
                    <a:pos x="293" y="108"/>
                  </a:cxn>
                  <a:cxn ang="0">
                    <a:pos x="281" y="126"/>
                  </a:cxn>
                  <a:cxn ang="0">
                    <a:pos x="251" y="156"/>
                  </a:cxn>
                  <a:cxn ang="0">
                    <a:pos x="203" y="174"/>
                  </a:cxn>
                  <a:cxn ang="0">
                    <a:pos x="150" y="180"/>
                  </a:cxn>
                  <a:cxn ang="0">
                    <a:pos x="150" y="180"/>
                  </a:cxn>
                </a:cxnLst>
                <a:rect l="0" t="0" r="r" b="b"/>
                <a:pathLst>
                  <a:path w="299" h="186">
                    <a:moveTo>
                      <a:pt x="150" y="0"/>
                    </a:moveTo>
                    <a:lnTo>
                      <a:pt x="90" y="6"/>
                    </a:lnTo>
                    <a:lnTo>
                      <a:pt x="42" y="30"/>
                    </a:lnTo>
                    <a:lnTo>
                      <a:pt x="12" y="54"/>
                    </a:lnTo>
                    <a:lnTo>
                      <a:pt x="6" y="72"/>
                    </a:lnTo>
                    <a:lnTo>
                      <a:pt x="0" y="90"/>
                    </a:lnTo>
                    <a:lnTo>
                      <a:pt x="6" y="108"/>
                    </a:lnTo>
                    <a:lnTo>
                      <a:pt x="12" y="126"/>
                    </a:lnTo>
                    <a:lnTo>
                      <a:pt x="42" y="156"/>
                    </a:lnTo>
                    <a:lnTo>
                      <a:pt x="90" y="180"/>
                    </a:lnTo>
                    <a:lnTo>
                      <a:pt x="150" y="186"/>
                    </a:lnTo>
                    <a:lnTo>
                      <a:pt x="209" y="180"/>
                    </a:lnTo>
                    <a:lnTo>
                      <a:pt x="257" y="156"/>
                    </a:lnTo>
                    <a:lnTo>
                      <a:pt x="287" y="126"/>
                    </a:lnTo>
                    <a:lnTo>
                      <a:pt x="299" y="108"/>
                    </a:lnTo>
                    <a:lnTo>
                      <a:pt x="299" y="90"/>
                    </a:lnTo>
                    <a:lnTo>
                      <a:pt x="299" y="72"/>
                    </a:lnTo>
                    <a:lnTo>
                      <a:pt x="287" y="54"/>
                    </a:lnTo>
                    <a:lnTo>
                      <a:pt x="257" y="30"/>
                    </a:lnTo>
                    <a:lnTo>
                      <a:pt x="209" y="6"/>
                    </a:lnTo>
                    <a:lnTo>
                      <a:pt x="150" y="0"/>
                    </a:lnTo>
                    <a:lnTo>
                      <a:pt x="150" y="0"/>
                    </a:lnTo>
                    <a:close/>
                    <a:moveTo>
                      <a:pt x="150" y="180"/>
                    </a:moveTo>
                    <a:lnTo>
                      <a:pt x="96" y="174"/>
                    </a:lnTo>
                    <a:lnTo>
                      <a:pt x="48" y="156"/>
                    </a:lnTo>
                    <a:lnTo>
                      <a:pt x="18" y="126"/>
                    </a:lnTo>
                    <a:lnTo>
                      <a:pt x="12" y="108"/>
                    </a:lnTo>
                    <a:lnTo>
                      <a:pt x="6" y="90"/>
                    </a:lnTo>
                    <a:lnTo>
                      <a:pt x="12" y="72"/>
                    </a:lnTo>
                    <a:lnTo>
                      <a:pt x="18" y="54"/>
                    </a:lnTo>
                    <a:lnTo>
                      <a:pt x="48" y="30"/>
                    </a:lnTo>
                    <a:lnTo>
                      <a:pt x="96" y="12"/>
                    </a:lnTo>
                    <a:lnTo>
                      <a:pt x="150" y="6"/>
                    </a:lnTo>
                    <a:lnTo>
                      <a:pt x="203" y="12"/>
                    </a:lnTo>
                    <a:lnTo>
                      <a:pt x="251" y="30"/>
                    </a:lnTo>
                    <a:lnTo>
                      <a:pt x="281" y="54"/>
                    </a:lnTo>
                    <a:lnTo>
                      <a:pt x="293" y="72"/>
                    </a:lnTo>
                    <a:lnTo>
                      <a:pt x="293" y="90"/>
                    </a:lnTo>
                    <a:lnTo>
                      <a:pt x="293" y="108"/>
                    </a:lnTo>
                    <a:lnTo>
                      <a:pt x="281" y="126"/>
                    </a:lnTo>
                    <a:lnTo>
                      <a:pt x="251" y="156"/>
                    </a:lnTo>
                    <a:lnTo>
                      <a:pt x="203" y="174"/>
                    </a:lnTo>
                    <a:lnTo>
                      <a:pt x="150" y="180"/>
                    </a:lnTo>
                    <a:lnTo>
                      <a:pt x="150" y="180"/>
                    </a:lnTo>
                    <a:close/>
                  </a:path>
                </a:pathLst>
              </a:custGeom>
              <a:gradFill rotWithShape="0">
                <a:gsLst>
                  <a:gs pos="0">
                    <a:schemeClr val="accent2"/>
                  </a:gs>
                  <a:gs pos="100000">
                    <a:schemeClr val="bg1"/>
                  </a:gs>
                </a:gsLst>
                <a:lin ang="5400000" scaled="1"/>
              </a:gradFill>
              <a:ln w="9525">
                <a:noFill/>
                <a:round/>
                <a:headEnd/>
                <a:tailEnd/>
              </a:ln>
            </p:spPr>
            <p:txBody>
              <a:bodyPr/>
              <a:lstStyle/>
              <a:p>
                <a:endParaRPr lang="ru-RU"/>
              </a:p>
            </p:txBody>
          </p:sp>
          <p:grpSp>
            <p:nvGrpSpPr>
              <p:cNvPr id="117822" name="Group 62"/>
              <p:cNvGrpSpPr>
                <a:grpSpLocks/>
              </p:cNvGrpSpPr>
              <p:nvPr/>
            </p:nvGrpSpPr>
            <p:grpSpPr bwMode="auto">
              <a:xfrm>
                <a:off x="5381" y="3085"/>
                <a:ext cx="227" cy="132"/>
                <a:chOff x="5381" y="3085"/>
                <a:chExt cx="227" cy="132"/>
              </a:xfrm>
            </p:grpSpPr>
            <p:sp>
              <p:nvSpPr>
                <p:cNvPr id="117823" name="Oval 63"/>
                <p:cNvSpPr>
                  <a:spLocks noChangeArrowheads="1"/>
                </p:cNvSpPr>
                <p:nvPr userDrawn="1"/>
              </p:nvSpPr>
              <p:spPr bwMode="hidden">
                <a:xfrm>
                  <a:off x="5381" y="3085"/>
                  <a:ext cx="227" cy="13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ru-RU"/>
                </a:p>
              </p:txBody>
            </p:sp>
            <p:sp>
              <p:nvSpPr>
                <p:cNvPr id="117824" name="Oval 64"/>
                <p:cNvSpPr>
                  <a:spLocks noChangeArrowheads="1"/>
                </p:cNvSpPr>
                <p:nvPr userDrawn="1"/>
              </p:nvSpPr>
              <p:spPr bwMode="hidden">
                <a:xfrm>
                  <a:off x="5403" y="3099"/>
                  <a:ext cx="182" cy="102"/>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ru-RU"/>
                </a:p>
              </p:txBody>
            </p:sp>
            <p:sp>
              <p:nvSpPr>
                <p:cNvPr id="117825" name="Oval 65"/>
                <p:cNvSpPr>
                  <a:spLocks noChangeArrowheads="1"/>
                </p:cNvSpPr>
                <p:nvPr userDrawn="1"/>
              </p:nvSpPr>
              <p:spPr bwMode="hidden">
                <a:xfrm>
                  <a:off x="5431" y="3109"/>
                  <a:ext cx="125" cy="82"/>
                </a:xfrm>
                <a:prstGeom prst="ellipse">
                  <a:avLst/>
                </a:prstGeom>
                <a:gradFill rotWithShape="0">
                  <a:gsLst>
                    <a:gs pos="0">
                      <a:schemeClr val="bg1"/>
                    </a:gs>
                    <a:gs pos="100000">
                      <a:schemeClr val="accent2"/>
                    </a:gs>
                  </a:gsLst>
                  <a:lin ang="5400000" scaled="1"/>
                </a:gradFill>
                <a:ln w="9525">
                  <a:noFill/>
                  <a:round/>
                  <a:headEnd/>
                  <a:tailEnd/>
                </a:ln>
                <a:effectLst/>
              </p:spPr>
              <p:txBody>
                <a:bodyPr/>
                <a:lstStyle/>
                <a:p>
                  <a:endParaRPr lang="ru-RU"/>
                </a:p>
              </p:txBody>
            </p:sp>
            <p:sp>
              <p:nvSpPr>
                <p:cNvPr id="117826" name="Oval 66"/>
                <p:cNvSpPr>
                  <a:spLocks noChangeArrowheads="1"/>
                </p:cNvSpPr>
                <p:nvPr userDrawn="1"/>
              </p:nvSpPr>
              <p:spPr bwMode="hidden">
                <a:xfrm>
                  <a:off x="5458" y="3125"/>
                  <a:ext cx="73" cy="47"/>
                </a:xfrm>
                <a:prstGeom prst="ellipse">
                  <a:avLst/>
                </a:prstGeom>
                <a:gradFill rotWithShape="0">
                  <a:gsLst>
                    <a:gs pos="0">
                      <a:schemeClr val="accent2"/>
                    </a:gs>
                    <a:gs pos="100000">
                      <a:schemeClr val="bg1"/>
                    </a:gs>
                  </a:gsLst>
                  <a:lin ang="5400000" scaled="1"/>
                </a:gradFill>
                <a:ln w="9525">
                  <a:noFill/>
                  <a:round/>
                  <a:headEnd/>
                  <a:tailEnd/>
                </a:ln>
                <a:effectLst/>
              </p:spPr>
              <p:txBody>
                <a:bodyPr/>
                <a:lstStyle/>
                <a:p>
                  <a:endParaRPr lang="ru-RU"/>
                </a:p>
              </p:txBody>
            </p:sp>
          </p:grpSp>
        </p:grpSp>
      </p:grpSp>
      <p:sp>
        <p:nvSpPr>
          <p:cNvPr id="117827" name="Rectangle 67"/>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117828" name="Rectangle 68"/>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17829" name="Rectangle 69"/>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a:effectLst>
                  <a:outerShdw blurRad="38100" dist="38100" dir="2700000" algn="tl">
                    <a:srgbClr val="000000"/>
                  </a:outerShdw>
                </a:effectLst>
              </a:defRPr>
            </a:lvl1pPr>
          </a:lstStyle>
          <a:p>
            <a:endParaRPr lang="ru-RU"/>
          </a:p>
        </p:txBody>
      </p:sp>
      <p:sp>
        <p:nvSpPr>
          <p:cNvPr id="117830" name="Rectangle 70"/>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a:effectLst>
                  <a:outerShdw blurRad="38100" dist="38100" dir="2700000" algn="tl">
                    <a:srgbClr val="000000"/>
                  </a:outerShdw>
                </a:effectLst>
              </a:defRPr>
            </a:lvl1pPr>
          </a:lstStyle>
          <a:p>
            <a:r>
              <a:rPr lang="en-US" smtClean="0"/>
              <a:t>www.sliderpoint.org</a:t>
            </a:r>
            <a:endParaRPr lang="ru-RU"/>
          </a:p>
        </p:txBody>
      </p:sp>
      <p:sp>
        <p:nvSpPr>
          <p:cNvPr id="117831" name="Rectangle 71"/>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effectLst>
                  <a:outerShdw blurRad="38100" dist="38100" dir="2700000" algn="tl">
                    <a:srgbClr val="000000"/>
                  </a:outerShdw>
                </a:effectLst>
              </a:defRPr>
            </a:lvl1pPr>
          </a:lstStyle>
          <a:p>
            <a:fld id="{909416A2-9CB9-4C71-AE3F-96970BB779F4}"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719"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96" r:id="rId12"/>
  </p:sldLayoutIdLst>
  <p:transition spd="slow">
    <p:strips dir="rd"/>
    <p:sndAc>
      <p:stSnd>
        <p:snd r:embed="rId14"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17827"/>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17828">
                                            <p:txEl>
                                              <p:pRg st="0" end="0"/>
                                            </p:txEl>
                                          </p:spTgt>
                                        </p:tgtEl>
                                        <p:attrNameLst>
                                          <p:attrName>style.visibility</p:attrName>
                                        </p:attrNameLst>
                                      </p:cBhvr>
                                      <p:to>
                                        <p:strVal val="visible"/>
                                      </p:to>
                                    </p:set>
                                    <p:animEffect transition="in" filter="fade">
                                      <p:cBhvr>
                                        <p:cTn id="11" dur="1000">
                                          <p:stCondLst>
                                            <p:cond delay="0"/>
                                          </p:stCondLst>
                                        </p:cTn>
                                        <p:tgtEl>
                                          <p:spTgt spid="117828">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17828">
                                            <p:txEl>
                                              <p:pRg st="1" end="1"/>
                                            </p:txEl>
                                          </p:spTgt>
                                        </p:tgtEl>
                                        <p:attrNameLst>
                                          <p:attrName>style.visibility</p:attrName>
                                        </p:attrNameLst>
                                      </p:cBhvr>
                                      <p:to>
                                        <p:strVal val="visible"/>
                                      </p:to>
                                    </p:set>
                                    <p:animEffect transition="in" filter="fade">
                                      <p:cBhvr>
                                        <p:cTn id="14" dur="1000">
                                          <p:stCondLst>
                                            <p:cond delay="0"/>
                                          </p:stCondLst>
                                        </p:cTn>
                                        <p:tgtEl>
                                          <p:spTgt spid="117828">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17828">
                                            <p:txEl>
                                              <p:pRg st="2" end="2"/>
                                            </p:txEl>
                                          </p:spTgt>
                                        </p:tgtEl>
                                        <p:attrNameLst>
                                          <p:attrName>style.visibility</p:attrName>
                                        </p:attrNameLst>
                                      </p:cBhvr>
                                      <p:to>
                                        <p:strVal val="visible"/>
                                      </p:to>
                                    </p:set>
                                    <p:animEffect transition="in" filter="fade">
                                      <p:cBhvr>
                                        <p:cTn id="17" dur="1000">
                                          <p:stCondLst>
                                            <p:cond delay="0"/>
                                          </p:stCondLst>
                                        </p:cTn>
                                        <p:tgtEl>
                                          <p:spTgt spid="117828">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17828">
                                            <p:txEl>
                                              <p:pRg st="3" end="3"/>
                                            </p:txEl>
                                          </p:spTgt>
                                        </p:tgtEl>
                                        <p:attrNameLst>
                                          <p:attrName>style.visibility</p:attrName>
                                        </p:attrNameLst>
                                      </p:cBhvr>
                                      <p:to>
                                        <p:strVal val="visible"/>
                                      </p:to>
                                    </p:set>
                                    <p:animEffect transition="in" filter="fade">
                                      <p:cBhvr>
                                        <p:cTn id="20" dur="1000">
                                          <p:stCondLst>
                                            <p:cond delay="0"/>
                                          </p:stCondLst>
                                        </p:cTn>
                                        <p:tgtEl>
                                          <p:spTgt spid="117828">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17828">
                                            <p:txEl>
                                              <p:pRg st="4" end="4"/>
                                            </p:txEl>
                                          </p:spTgt>
                                        </p:tgtEl>
                                        <p:attrNameLst>
                                          <p:attrName>style.visibility</p:attrName>
                                        </p:attrNameLst>
                                      </p:cBhvr>
                                      <p:to>
                                        <p:strVal val="visible"/>
                                      </p:to>
                                    </p:set>
                                    <p:animEffect transition="in" filter="fade">
                                      <p:cBhvr>
                                        <p:cTn id="23" dur="1000">
                                          <p:stCondLst>
                                            <p:cond delay="0"/>
                                          </p:stCondLst>
                                        </p:cTn>
                                        <p:tgtEl>
                                          <p:spTgt spid="11782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827" grpId="0"/>
      <p:bldP spid="117828" grpId="0" build="p">
        <p:tmplLst>
          <p:tmpl lvl="1">
            <p:tnLst>
              <p:par>
                <p:cTn presetID="10" presetClass="entr" presetSubtype="0" fill="hold" nodeType="clickEffect">
                  <p:stCondLst>
                    <p:cond delay="0"/>
                  </p:stCondLst>
                  <p:childTnLst>
                    <p:set>
                      <p:cBhvr>
                        <p:cTn dur="1" fill="hold">
                          <p:stCondLst>
                            <p:cond delay="0"/>
                          </p:stCondLst>
                        </p:cTn>
                        <p:tgtEl>
                          <p:spTgt spid="117828"/>
                        </p:tgtEl>
                        <p:attrNameLst>
                          <p:attrName>style.visibility</p:attrName>
                        </p:attrNameLst>
                      </p:cBhvr>
                      <p:to>
                        <p:strVal val="visible"/>
                      </p:to>
                    </p:set>
                    <p:animEffect transition="in" filter="fade">
                      <p:cBhvr>
                        <p:cTn dur="1000">
                          <p:stCondLst>
                            <p:cond delay="0"/>
                          </p:stCondLst>
                        </p:cTn>
                        <p:tgtEl>
                          <p:spTgt spid="117828"/>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17828"/>
                        </p:tgtEl>
                        <p:attrNameLst>
                          <p:attrName>style.visibility</p:attrName>
                        </p:attrNameLst>
                      </p:cBhvr>
                      <p:to>
                        <p:strVal val="visible"/>
                      </p:to>
                    </p:set>
                    <p:animEffect transition="in" filter="fade">
                      <p:cBhvr>
                        <p:cTn dur="1000">
                          <p:stCondLst>
                            <p:cond delay="0"/>
                          </p:stCondLst>
                        </p:cTn>
                        <p:tgtEl>
                          <p:spTgt spid="117828"/>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17828"/>
                        </p:tgtEl>
                        <p:attrNameLst>
                          <p:attrName>style.visibility</p:attrName>
                        </p:attrNameLst>
                      </p:cBhvr>
                      <p:to>
                        <p:strVal val="visible"/>
                      </p:to>
                    </p:set>
                    <p:animEffect transition="in" filter="fade">
                      <p:cBhvr>
                        <p:cTn dur="1000">
                          <p:stCondLst>
                            <p:cond delay="0"/>
                          </p:stCondLst>
                        </p:cTn>
                        <p:tgtEl>
                          <p:spTgt spid="117828"/>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17828"/>
                        </p:tgtEl>
                        <p:attrNameLst>
                          <p:attrName>style.visibility</p:attrName>
                        </p:attrNameLst>
                      </p:cBhvr>
                      <p:to>
                        <p:strVal val="visible"/>
                      </p:to>
                    </p:set>
                    <p:animEffect transition="in" filter="fade">
                      <p:cBhvr>
                        <p:cTn dur="1000">
                          <p:stCondLst>
                            <p:cond delay="0"/>
                          </p:stCondLst>
                        </p:cTn>
                        <p:tgtEl>
                          <p:spTgt spid="117828"/>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17828"/>
                        </p:tgtEl>
                        <p:attrNameLst>
                          <p:attrName>style.visibility</p:attrName>
                        </p:attrNameLst>
                      </p:cBhvr>
                      <p:to>
                        <p:strVal val="visible"/>
                      </p:to>
                    </p:set>
                    <p:animEffect transition="in" filter="fade">
                      <p:cBhvr>
                        <p:cTn dur="1000">
                          <p:stCondLst>
                            <p:cond delay="0"/>
                          </p:stCondLst>
                        </p:cTn>
                        <p:tgtEl>
                          <p:spTgt spid="117828"/>
                        </p:tgtEl>
                      </p:cBhvr>
                    </p:animEffect>
                  </p:childTnLst>
                </p:cTn>
              </p:par>
            </p:tnLst>
          </p:tmpl>
        </p:tmplLst>
      </p:bldP>
    </p:bldLst>
  </p:timing>
  <p:hf sldNum="0" hd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SzPct val="80000"/>
        <a:buFont typeface="Wingdings" pitchFamily="2" charset="2"/>
        <a:buChar char="Ø"/>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tx2"/>
        </a:buClr>
        <a:buSzPct val="50000"/>
        <a:buFont typeface="Wingdings" pitchFamily="2" charset="2"/>
        <a:buChar char="l"/>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accent2"/>
        </a:buClr>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50000"/>
        <a:buFont typeface="Wingdings" pitchFamily="2" charset="2"/>
        <a:buChar char="l"/>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4"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40290"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40291"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40292"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a:effectLst>
                  <a:outerShdw blurRad="38100" dist="38100" dir="2700000" algn="tl">
                    <a:srgbClr val="000000"/>
                  </a:outerShdw>
                </a:effectLst>
              </a:defRPr>
            </a:lvl1pPr>
          </a:lstStyle>
          <a:p>
            <a:endParaRPr lang="ru-RU"/>
          </a:p>
        </p:txBody>
      </p:sp>
      <p:sp>
        <p:nvSpPr>
          <p:cNvPr id="14029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a:effectLst>
                  <a:outerShdw blurRad="38100" dist="38100" dir="2700000" algn="tl">
                    <a:srgbClr val="000000"/>
                  </a:outerShdw>
                </a:effectLst>
              </a:defRPr>
            </a:lvl1pPr>
          </a:lstStyle>
          <a:p>
            <a:r>
              <a:rPr lang="en-US" smtClean="0"/>
              <a:t>www.sliderpoint.org</a:t>
            </a:r>
            <a:endParaRPr lang="ru-RU"/>
          </a:p>
        </p:txBody>
      </p:sp>
      <p:sp>
        <p:nvSpPr>
          <p:cNvPr id="140294"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effectLst>
                  <a:outerShdw blurRad="38100" dist="38100" dir="2700000" algn="tl">
                    <a:srgbClr val="000000"/>
                  </a:outerShdw>
                </a:effectLst>
              </a:defRPr>
            </a:lvl1pPr>
          </a:lstStyle>
          <a:p>
            <a:fld id="{148CAC4A-48C6-4ACE-8190-1498A02FF6D7}"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725"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Lst>
  <p:transition spd="slow">
    <p:strips dir="rd"/>
    <p:sndAc>
      <p:stSnd>
        <p:snd r:embed="rId1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4029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40291">
                                            <p:txEl>
                                              <p:pRg st="0" end="0"/>
                                            </p:txEl>
                                          </p:spTgt>
                                        </p:tgtEl>
                                        <p:attrNameLst>
                                          <p:attrName>style.visibility</p:attrName>
                                        </p:attrNameLst>
                                      </p:cBhvr>
                                      <p:to>
                                        <p:strVal val="visible"/>
                                      </p:to>
                                    </p:set>
                                    <p:animEffect transition="in" filter="fade">
                                      <p:cBhvr>
                                        <p:cTn id="11" dur="1000">
                                          <p:stCondLst>
                                            <p:cond delay="0"/>
                                          </p:stCondLst>
                                        </p:cTn>
                                        <p:tgtEl>
                                          <p:spTgt spid="14029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40291">
                                            <p:txEl>
                                              <p:pRg st="1" end="1"/>
                                            </p:txEl>
                                          </p:spTgt>
                                        </p:tgtEl>
                                        <p:attrNameLst>
                                          <p:attrName>style.visibility</p:attrName>
                                        </p:attrNameLst>
                                      </p:cBhvr>
                                      <p:to>
                                        <p:strVal val="visible"/>
                                      </p:to>
                                    </p:set>
                                    <p:animEffect transition="in" filter="fade">
                                      <p:cBhvr>
                                        <p:cTn id="14" dur="1000">
                                          <p:stCondLst>
                                            <p:cond delay="0"/>
                                          </p:stCondLst>
                                        </p:cTn>
                                        <p:tgtEl>
                                          <p:spTgt spid="140291">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40291">
                                            <p:txEl>
                                              <p:pRg st="2" end="2"/>
                                            </p:txEl>
                                          </p:spTgt>
                                        </p:tgtEl>
                                        <p:attrNameLst>
                                          <p:attrName>style.visibility</p:attrName>
                                        </p:attrNameLst>
                                      </p:cBhvr>
                                      <p:to>
                                        <p:strVal val="visible"/>
                                      </p:to>
                                    </p:set>
                                    <p:animEffect transition="in" filter="fade">
                                      <p:cBhvr>
                                        <p:cTn id="17" dur="1000">
                                          <p:stCondLst>
                                            <p:cond delay="0"/>
                                          </p:stCondLst>
                                        </p:cTn>
                                        <p:tgtEl>
                                          <p:spTgt spid="140291">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40291">
                                            <p:txEl>
                                              <p:pRg st="3" end="3"/>
                                            </p:txEl>
                                          </p:spTgt>
                                        </p:tgtEl>
                                        <p:attrNameLst>
                                          <p:attrName>style.visibility</p:attrName>
                                        </p:attrNameLst>
                                      </p:cBhvr>
                                      <p:to>
                                        <p:strVal val="visible"/>
                                      </p:to>
                                    </p:set>
                                    <p:animEffect transition="in" filter="fade">
                                      <p:cBhvr>
                                        <p:cTn id="20" dur="1000">
                                          <p:stCondLst>
                                            <p:cond delay="0"/>
                                          </p:stCondLst>
                                        </p:cTn>
                                        <p:tgtEl>
                                          <p:spTgt spid="140291">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40291">
                                            <p:txEl>
                                              <p:pRg st="4" end="4"/>
                                            </p:txEl>
                                          </p:spTgt>
                                        </p:tgtEl>
                                        <p:attrNameLst>
                                          <p:attrName>style.visibility</p:attrName>
                                        </p:attrNameLst>
                                      </p:cBhvr>
                                      <p:to>
                                        <p:strVal val="visible"/>
                                      </p:to>
                                    </p:set>
                                    <p:animEffect transition="in" filter="fade">
                                      <p:cBhvr>
                                        <p:cTn id="23" dur="1000">
                                          <p:stCondLst>
                                            <p:cond delay="0"/>
                                          </p:stCondLst>
                                        </p:cTn>
                                        <p:tgtEl>
                                          <p:spTgt spid="14029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0290" grpId="0"/>
      <p:bldP spid="140291" grpId="0" build="p">
        <p:tmplLst>
          <p:tmpl lvl="1">
            <p:tnLst>
              <p:par>
                <p:cTn presetID="10" presetClass="entr" presetSubtype="0" fill="hold" nodeType="clickEffect">
                  <p:stCondLst>
                    <p:cond delay="0"/>
                  </p:stCondLst>
                  <p:childTnLst>
                    <p:set>
                      <p:cBhvr>
                        <p:cTn dur="1" fill="hold">
                          <p:stCondLst>
                            <p:cond delay="0"/>
                          </p:stCondLst>
                        </p:cTn>
                        <p:tgtEl>
                          <p:spTgt spid="140291"/>
                        </p:tgtEl>
                        <p:attrNameLst>
                          <p:attrName>style.visibility</p:attrName>
                        </p:attrNameLst>
                      </p:cBhvr>
                      <p:to>
                        <p:strVal val="visible"/>
                      </p:to>
                    </p:set>
                    <p:animEffect transition="in" filter="fade">
                      <p:cBhvr>
                        <p:cTn dur="1000">
                          <p:stCondLst>
                            <p:cond delay="0"/>
                          </p:stCondLst>
                        </p:cTn>
                        <p:tgtEl>
                          <p:spTgt spid="140291"/>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40291"/>
                        </p:tgtEl>
                        <p:attrNameLst>
                          <p:attrName>style.visibility</p:attrName>
                        </p:attrNameLst>
                      </p:cBhvr>
                      <p:to>
                        <p:strVal val="visible"/>
                      </p:to>
                    </p:set>
                    <p:animEffect transition="in" filter="fade">
                      <p:cBhvr>
                        <p:cTn dur="1000">
                          <p:stCondLst>
                            <p:cond delay="0"/>
                          </p:stCondLst>
                        </p:cTn>
                        <p:tgtEl>
                          <p:spTgt spid="140291"/>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40291"/>
                        </p:tgtEl>
                        <p:attrNameLst>
                          <p:attrName>style.visibility</p:attrName>
                        </p:attrNameLst>
                      </p:cBhvr>
                      <p:to>
                        <p:strVal val="visible"/>
                      </p:to>
                    </p:set>
                    <p:animEffect transition="in" filter="fade">
                      <p:cBhvr>
                        <p:cTn dur="1000">
                          <p:stCondLst>
                            <p:cond delay="0"/>
                          </p:stCondLst>
                        </p:cTn>
                        <p:tgtEl>
                          <p:spTgt spid="140291"/>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40291"/>
                        </p:tgtEl>
                        <p:attrNameLst>
                          <p:attrName>style.visibility</p:attrName>
                        </p:attrNameLst>
                      </p:cBhvr>
                      <p:to>
                        <p:strVal val="visible"/>
                      </p:to>
                    </p:set>
                    <p:animEffect transition="in" filter="fade">
                      <p:cBhvr>
                        <p:cTn dur="1000">
                          <p:stCondLst>
                            <p:cond delay="0"/>
                          </p:stCondLst>
                        </p:cTn>
                        <p:tgtEl>
                          <p:spTgt spid="140291"/>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40291"/>
                        </p:tgtEl>
                        <p:attrNameLst>
                          <p:attrName>style.visibility</p:attrName>
                        </p:attrNameLst>
                      </p:cBhvr>
                      <p:to>
                        <p:strVal val="visible"/>
                      </p:to>
                    </p:set>
                    <p:animEffect transition="in" filter="fade">
                      <p:cBhvr>
                        <p:cTn dur="1000">
                          <p:stCondLst>
                            <p:cond delay="0"/>
                          </p:stCondLst>
                        </p:cTn>
                        <p:tgtEl>
                          <p:spTgt spid="140291"/>
                        </p:tgtEl>
                      </p:cBhvr>
                    </p:animEffect>
                  </p:childTnLst>
                </p:cTn>
              </p:par>
            </p:tnLst>
          </p:tmpl>
        </p:tmplLst>
      </p:bldP>
    </p:bldLst>
  </p:timing>
  <p:hf sldNum="0" hd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defRPr>
      </a:lvl9pPr>
    </p:titleStyle>
    <p:bodyStyle>
      <a:lvl1pPr marL="342900" indent="-342900" algn="l" rtl="0" fontAlgn="base">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har char="–"/>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har char="–"/>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920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7920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7920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lvl1pPr>
          </a:lstStyle>
          <a:p>
            <a:endParaRPr lang="ru-RU"/>
          </a:p>
        </p:txBody>
      </p:sp>
      <p:sp>
        <p:nvSpPr>
          <p:cNvPr id="17920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0"/>
            </a:lvl1pPr>
          </a:lstStyle>
          <a:p>
            <a:r>
              <a:rPr lang="en-US" smtClean="0"/>
              <a:t>www.sliderpoint.org</a:t>
            </a:r>
            <a:endParaRPr lang="ru-RU"/>
          </a:p>
        </p:txBody>
      </p:sp>
      <p:sp>
        <p:nvSpPr>
          <p:cNvPr id="17920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lvl1pPr>
          </a:lstStyle>
          <a:p>
            <a:fld id="{58E582B7-7DBE-45E0-9FCB-D245130EEA1C}" type="slidenum">
              <a:rPr lang="ru-RU"/>
              <a:pPr/>
              <a:t>‹№›</a:t>
            </a:fld>
            <a:endParaRPr lang="ru-RU"/>
          </a:p>
        </p:txBody>
      </p:sp>
    </p:spTree>
  </p:cSld>
  <p:clrMap bg1="lt1" tx1="dk1" bg2="lt2" tx2="dk2" accent1="accent1" accent2="accent2" accent3="accent3" accent4="accent4" accent5="accent5" accent6="accent6" hlink="hlink" folHlink="folHlink"/>
  <p:sldLayoutIdLst>
    <p:sldLayoutId id="2147483764" r:id="rId1"/>
    <p:sldLayoutId id="2147483765" r:id="rId2"/>
    <p:sldLayoutId id="2147483766" r:id="rId3"/>
    <p:sldLayoutId id="2147483767" r:id="rId4"/>
    <p:sldLayoutId id="2147483768" r:id="rId5"/>
    <p:sldLayoutId id="2147483769" r:id="rId6"/>
    <p:sldLayoutId id="2147483770" r:id="rId7"/>
    <p:sldLayoutId id="2147483771" r:id="rId8"/>
    <p:sldLayoutId id="2147483772" r:id="rId9"/>
    <p:sldLayoutId id="2147483773" r:id="rId10"/>
    <p:sldLayoutId id="2147483774" r:id="rId11"/>
    <p:sldLayoutId id="2147483797" r:id="rId12"/>
  </p:sldLayoutIdLst>
  <p:transition spd="slow">
    <p:strips dir="rd"/>
    <p:sndAc>
      <p:stSnd>
        <p:snd r:embed="rId14"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79202"/>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79203">
                                            <p:txEl>
                                              <p:pRg st="0" end="0"/>
                                            </p:txEl>
                                          </p:spTgt>
                                        </p:tgtEl>
                                        <p:attrNameLst>
                                          <p:attrName>style.visibility</p:attrName>
                                        </p:attrNameLst>
                                      </p:cBhvr>
                                      <p:to>
                                        <p:strVal val="visible"/>
                                      </p:to>
                                    </p:set>
                                    <p:animEffect transition="in" filter="fade">
                                      <p:cBhvr>
                                        <p:cTn id="11" dur="1000">
                                          <p:stCondLst>
                                            <p:cond delay="0"/>
                                          </p:stCondLst>
                                        </p:cTn>
                                        <p:tgtEl>
                                          <p:spTgt spid="179203">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79203">
                                            <p:txEl>
                                              <p:pRg st="1" end="1"/>
                                            </p:txEl>
                                          </p:spTgt>
                                        </p:tgtEl>
                                        <p:attrNameLst>
                                          <p:attrName>style.visibility</p:attrName>
                                        </p:attrNameLst>
                                      </p:cBhvr>
                                      <p:to>
                                        <p:strVal val="visible"/>
                                      </p:to>
                                    </p:set>
                                    <p:animEffect transition="in" filter="fade">
                                      <p:cBhvr>
                                        <p:cTn id="14" dur="1000">
                                          <p:stCondLst>
                                            <p:cond delay="0"/>
                                          </p:stCondLst>
                                        </p:cTn>
                                        <p:tgtEl>
                                          <p:spTgt spid="179203">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79203">
                                            <p:txEl>
                                              <p:pRg st="2" end="2"/>
                                            </p:txEl>
                                          </p:spTgt>
                                        </p:tgtEl>
                                        <p:attrNameLst>
                                          <p:attrName>style.visibility</p:attrName>
                                        </p:attrNameLst>
                                      </p:cBhvr>
                                      <p:to>
                                        <p:strVal val="visible"/>
                                      </p:to>
                                    </p:set>
                                    <p:animEffect transition="in" filter="fade">
                                      <p:cBhvr>
                                        <p:cTn id="17" dur="1000">
                                          <p:stCondLst>
                                            <p:cond delay="0"/>
                                          </p:stCondLst>
                                        </p:cTn>
                                        <p:tgtEl>
                                          <p:spTgt spid="179203">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79203">
                                            <p:txEl>
                                              <p:pRg st="3" end="3"/>
                                            </p:txEl>
                                          </p:spTgt>
                                        </p:tgtEl>
                                        <p:attrNameLst>
                                          <p:attrName>style.visibility</p:attrName>
                                        </p:attrNameLst>
                                      </p:cBhvr>
                                      <p:to>
                                        <p:strVal val="visible"/>
                                      </p:to>
                                    </p:set>
                                    <p:animEffect transition="in" filter="fade">
                                      <p:cBhvr>
                                        <p:cTn id="20" dur="1000">
                                          <p:stCondLst>
                                            <p:cond delay="0"/>
                                          </p:stCondLst>
                                        </p:cTn>
                                        <p:tgtEl>
                                          <p:spTgt spid="179203">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79203">
                                            <p:txEl>
                                              <p:pRg st="4" end="4"/>
                                            </p:txEl>
                                          </p:spTgt>
                                        </p:tgtEl>
                                        <p:attrNameLst>
                                          <p:attrName>style.visibility</p:attrName>
                                        </p:attrNameLst>
                                      </p:cBhvr>
                                      <p:to>
                                        <p:strVal val="visible"/>
                                      </p:to>
                                    </p:set>
                                    <p:animEffect transition="in" filter="fade">
                                      <p:cBhvr>
                                        <p:cTn id="23" dur="1000">
                                          <p:stCondLst>
                                            <p:cond delay="0"/>
                                          </p:stCondLst>
                                        </p:cTn>
                                        <p:tgtEl>
                                          <p:spTgt spid="17920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9202" grpId="0"/>
      <p:bldP spid="179203" grpId="0" build="p">
        <p:tmplLst>
          <p:tmpl lvl="1">
            <p:tnLst>
              <p:par>
                <p:cTn presetID="10" presetClass="entr" presetSubtype="0" fill="hold" nodeType="clickEffect">
                  <p:stCondLst>
                    <p:cond delay="0"/>
                  </p:stCondLst>
                  <p:childTnLst>
                    <p:set>
                      <p:cBhvr>
                        <p:cTn dur="1" fill="hold">
                          <p:stCondLst>
                            <p:cond delay="0"/>
                          </p:stCondLst>
                        </p:cTn>
                        <p:tgtEl>
                          <p:spTgt spid="179203"/>
                        </p:tgtEl>
                        <p:attrNameLst>
                          <p:attrName>style.visibility</p:attrName>
                        </p:attrNameLst>
                      </p:cBhvr>
                      <p:to>
                        <p:strVal val="visible"/>
                      </p:to>
                    </p:set>
                    <p:animEffect transition="in" filter="fade">
                      <p:cBhvr>
                        <p:cTn dur="1000">
                          <p:stCondLst>
                            <p:cond delay="0"/>
                          </p:stCondLst>
                        </p:cTn>
                        <p:tgtEl>
                          <p:spTgt spid="179203"/>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79203"/>
                        </p:tgtEl>
                        <p:attrNameLst>
                          <p:attrName>style.visibility</p:attrName>
                        </p:attrNameLst>
                      </p:cBhvr>
                      <p:to>
                        <p:strVal val="visible"/>
                      </p:to>
                    </p:set>
                    <p:animEffect transition="in" filter="fade">
                      <p:cBhvr>
                        <p:cTn dur="1000">
                          <p:stCondLst>
                            <p:cond delay="0"/>
                          </p:stCondLst>
                        </p:cTn>
                        <p:tgtEl>
                          <p:spTgt spid="179203"/>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79203"/>
                        </p:tgtEl>
                        <p:attrNameLst>
                          <p:attrName>style.visibility</p:attrName>
                        </p:attrNameLst>
                      </p:cBhvr>
                      <p:to>
                        <p:strVal val="visible"/>
                      </p:to>
                    </p:set>
                    <p:animEffect transition="in" filter="fade">
                      <p:cBhvr>
                        <p:cTn dur="1000">
                          <p:stCondLst>
                            <p:cond delay="0"/>
                          </p:stCondLst>
                        </p:cTn>
                        <p:tgtEl>
                          <p:spTgt spid="179203"/>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79203"/>
                        </p:tgtEl>
                        <p:attrNameLst>
                          <p:attrName>style.visibility</p:attrName>
                        </p:attrNameLst>
                      </p:cBhvr>
                      <p:to>
                        <p:strVal val="visible"/>
                      </p:to>
                    </p:set>
                    <p:animEffect transition="in" filter="fade">
                      <p:cBhvr>
                        <p:cTn dur="1000">
                          <p:stCondLst>
                            <p:cond delay="0"/>
                          </p:stCondLst>
                        </p:cTn>
                        <p:tgtEl>
                          <p:spTgt spid="179203"/>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79203"/>
                        </p:tgtEl>
                        <p:attrNameLst>
                          <p:attrName>style.visibility</p:attrName>
                        </p:attrNameLst>
                      </p:cBhvr>
                      <p:to>
                        <p:strVal val="visible"/>
                      </p:to>
                    </p:set>
                    <p:animEffect transition="in" filter="fade">
                      <p:cBhvr>
                        <p:cTn dur="1000">
                          <p:stCondLst>
                            <p:cond delay="0"/>
                          </p:stCondLst>
                        </p:cTn>
                        <p:tgtEl>
                          <p:spTgt spid="179203"/>
                        </p:tgtEl>
                      </p:cBhvr>
                    </p:animEffect>
                  </p:childTnLst>
                </p:cTn>
              </p:par>
            </p:tnLst>
          </p:tmpl>
        </p:tmplLst>
      </p:bldP>
    </p:bldLst>
  </p:timing>
  <p:hf sldNum="0" hdr="0" dt="0"/>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charset="0"/>
        </a:defRPr>
      </a:lvl2pPr>
      <a:lvl3pPr algn="ctr" rtl="0" fontAlgn="base">
        <a:spcBef>
          <a:spcPct val="0"/>
        </a:spcBef>
        <a:spcAft>
          <a:spcPct val="0"/>
        </a:spcAft>
        <a:defRPr sz="4400">
          <a:solidFill>
            <a:schemeClr val="tx2"/>
          </a:solidFill>
          <a:latin typeface="Arial" charset="0"/>
        </a:defRPr>
      </a:lvl3pPr>
      <a:lvl4pPr algn="ctr" rtl="0" fontAlgn="base">
        <a:spcBef>
          <a:spcPct val="0"/>
        </a:spcBef>
        <a:spcAft>
          <a:spcPct val="0"/>
        </a:spcAft>
        <a:defRPr sz="4400">
          <a:solidFill>
            <a:schemeClr val="tx2"/>
          </a:solidFill>
          <a:latin typeface="Arial" charset="0"/>
        </a:defRPr>
      </a:lvl4pPr>
      <a:lvl5pPr algn="ctr" rtl="0" fontAlgn="base">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5" cstate="print">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181250" name="Rectangle 2"/>
          <p:cNvSpPr>
            <a:spLocks noGrp="1" noChangeArrowheads="1"/>
          </p:cNvSpPr>
          <p:nvPr>
            <p:ph type="title"/>
          </p:nvPr>
        </p:nvSpPr>
        <p:spPr bwMode="auto">
          <a:xfrm>
            <a:off x="457200" y="3810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81251" name="Rectangle 3"/>
          <p:cNvSpPr>
            <a:spLocks noGrp="1" noChangeArrowheads="1"/>
          </p:cNvSpPr>
          <p:nvPr>
            <p:ph type="body" idx="1"/>
          </p:nvPr>
        </p:nvSpPr>
        <p:spPr bwMode="auto">
          <a:xfrm>
            <a:off x="457200" y="1981200"/>
            <a:ext cx="82296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81252"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b="0">
                <a:effectLst>
                  <a:outerShdw blurRad="38100" dist="38100" dir="2700000" algn="tl">
                    <a:srgbClr val="000000"/>
                  </a:outerShdw>
                </a:effectLst>
              </a:defRPr>
            </a:lvl1pPr>
          </a:lstStyle>
          <a:p>
            <a:endParaRPr lang="ru-RU"/>
          </a:p>
        </p:txBody>
      </p:sp>
      <p:sp>
        <p:nvSpPr>
          <p:cNvPr id="181253"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b="0">
                <a:effectLst>
                  <a:outerShdw blurRad="38100" dist="38100" dir="2700000" algn="tl">
                    <a:srgbClr val="000000"/>
                  </a:outerShdw>
                </a:effectLst>
              </a:defRPr>
            </a:lvl1pPr>
          </a:lstStyle>
          <a:p>
            <a:r>
              <a:rPr lang="en-US" smtClean="0"/>
              <a:t>www.sliderpoint.org</a:t>
            </a:r>
            <a:endParaRPr lang="ru-RU"/>
          </a:p>
        </p:txBody>
      </p:sp>
      <p:sp>
        <p:nvSpPr>
          <p:cNvPr id="181254"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b="0">
                <a:effectLst>
                  <a:outerShdw blurRad="38100" dist="38100" dir="2700000" algn="tl">
                    <a:srgbClr val="000000"/>
                  </a:outerShdw>
                </a:effectLst>
              </a:defRPr>
            </a:lvl1pPr>
          </a:lstStyle>
          <a:p>
            <a:fld id="{BC2B2EF8-2E49-4F18-B8D8-901BA02F6C09}"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731"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 id="2147483798" r:id="rId12"/>
  </p:sldLayoutIdLst>
  <p:transition spd="slow">
    <p:strips dir="rd"/>
    <p:sndAc>
      <p:stSnd>
        <p:snd r:embed="rId14"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81250"/>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1251">
                                            <p:txEl>
                                              <p:pRg st="0" end="0"/>
                                            </p:txEl>
                                          </p:spTgt>
                                        </p:tgtEl>
                                        <p:attrNameLst>
                                          <p:attrName>style.visibility</p:attrName>
                                        </p:attrNameLst>
                                      </p:cBhvr>
                                      <p:to>
                                        <p:strVal val="visible"/>
                                      </p:to>
                                    </p:set>
                                    <p:animEffect transition="in" filter="fade">
                                      <p:cBhvr>
                                        <p:cTn id="11" dur="1000">
                                          <p:stCondLst>
                                            <p:cond delay="0"/>
                                          </p:stCondLst>
                                        </p:cTn>
                                        <p:tgtEl>
                                          <p:spTgt spid="181251">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81251">
                                            <p:txEl>
                                              <p:pRg st="1" end="1"/>
                                            </p:txEl>
                                          </p:spTgt>
                                        </p:tgtEl>
                                        <p:attrNameLst>
                                          <p:attrName>style.visibility</p:attrName>
                                        </p:attrNameLst>
                                      </p:cBhvr>
                                      <p:to>
                                        <p:strVal val="visible"/>
                                      </p:to>
                                    </p:set>
                                    <p:animEffect transition="in" filter="fade">
                                      <p:cBhvr>
                                        <p:cTn id="14" dur="1000">
                                          <p:stCondLst>
                                            <p:cond delay="0"/>
                                          </p:stCondLst>
                                        </p:cTn>
                                        <p:tgtEl>
                                          <p:spTgt spid="181251">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181251">
                                            <p:txEl>
                                              <p:pRg st="2" end="2"/>
                                            </p:txEl>
                                          </p:spTgt>
                                        </p:tgtEl>
                                        <p:attrNameLst>
                                          <p:attrName>style.visibility</p:attrName>
                                        </p:attrNameLst>
                                      </p:cBhvr>
                                      <p:to>
                                        <p:strVal val="visible"/>
                                      </p:to>
                                    </p:set>
                                    <p:animEffect transition="in" filter="fade">
                                      <p:cBhvr>
                                        <p:cTn id="17" dur="1000">
                                          <p:stCondLst>
                                            <p:cond delay="0"/>
                                          </p:stCondLst>
                                        </p:cTn>
                                        <p:tgtEl>
                                          <p:spTgt spid="181251">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81251">
                                            <p:txEl>
                                              <p:pRg st="3" end="3"/>
                                            </p:txEl>
                                          </p:spTgt>
                                        </p:tgtEl>
                                        <p:attrNameLst>
                                          <p:attrName>style.visibility</p:attrName>
                                        </p:attrNameLst>
                                      </p:cBhvr>
                                      <p:to>
                                        <p:strVal val="visible"/>
                                      </p:to>
                                    </p:set>
                                    <p:animEffect transition="in" filter="fade">
                                      <p:cBhvr>
                                        <p:cTn id="20" dur="1000">
                                          <p:stCondLst>
                                            <p:cond delay="0"/>
                                          </p:stCondLst>
                                        </p:cTn>
                                        <p:tgtEl>
                                          <p:spTgt spid="181251">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81251">
                                            <p:txEl>
                                              <p:pRg st="4" end="4"/>
                                            </p:txEl>
                                          </p:spTgt>
                                        </p:tgtEl>
                                        <p:attrNameLst>
                                          <p:attrName>style.visibility</p:attrName>
                                        </p:attrNameLst>
                                      </p:cBhvr>
                                      <p:to>
                                        <p:strVal val="visible"/>
                                      </p:to>
                                    </p:set>
                                    <p:animEffect transition="in" filter="fade">
                                      <p:cBhvr>
                                        <p:cTn id="23" dur="1000">
                                          <p:stCondLst>
                                            <p:cond delay="0"/>
                                          </p:stCondLst>
                                        </p:cTn>
                                        <p:tgtEl>
                                          <p:spTgt spid="181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1250" grpId="0"/>
      <p:bldP spid="181251" grpId="0" build="p">
        <p:tmplLst>
          <p:tmpl lvl="1">
            <p:tnLst>
              <p:par>
                <p:cTn presetID="10" presetClass="entr" presetSubtype="0" fill="hold" nodeType="clickEffect">
                  <p:stCondLst>
                    <p:cond delay="0"/>
                  </p:stCondLst>
                  <p:childTnLst>
                    <p:set>
                      <p:cBhvr>
                        <p:cTn dur="1" fill="hold">
                          <p:stCondLst>
                            <p:cond delay="0"/>
                          </p:stCondLst>
                        </p:cTn>
                        <p:tgtEl>
                          <p:spTgt spid="181251"/>
                        </p:tgtEl>
                        <p:attrNameLst>
                          <p:attrName>style.visibility</p:attrName>
                        </p:attrNameLst>
                      </p:cBhvr>
                      <p:to>
                        <p:strVal val="visible"/>
                      </p:to>
                    </p:set>
                    <p:animEffect transition="in" filter="fade">
                      <p:cBhvr>
                        <p:cTn dur="1000">
                          <p:stCondLst>
                            <p:cond delay="0"/>
                          </p:stCondLst>
                        </p:cTn>
                        <p:tgtEl>
                          <p:spTgt spid="181251"/>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181251"/>
                        </p:tgtEl>
                        <p:attrNameLst>
                          <p:attrName>style.visibility</p:attrName>
                        </p:attrNameLst>
                      </p:cBhvr>
                      <p:to>
                        <p:strVal val="visible"/>
                      </p:to>
                    </p:set>
                    <p:animEffect transition="in" filter="fade">
                      <p:cBhvr>
                        <p:cTn dur="1000">
                          <p:stCondLst>
                            <p:cond delay="0"/>
                          </p:stCondLst>
                        </p:cTn>
                        <p:tgtEl>
                          <p:spTgt spid="181251"/>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181251"/>
                        </p:tgtEl>
                        <p:attrNameLst>
                          <p:attrName>style.visibility</p:attrName>
                        </p:attrNameLst>
                      </p:cBhvr>
                      <p:to>
                        <p:strVal val="visible"/>
                      </p:to>
                    </p:set>
                    <p:animEffect transition="in" filter="fade">
                      <p:cBhvr>
                        <p:cTn dur="1000">
                          <p:stCondLst>
                            <p:cond delay="0"/>
                          </p:stCondLst>
                        </p:cTn>
                        <p:tgtEl>
                          <p:spTgt spid="181251"/>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181251"/>
                        </p:tgtEl>
                        <p:attrNameLst>
                          <p:attrName>style.visibility</p:attrName>
                        </p:attrNameLst>
                      </p:cBhvr>
                      <p:to>
                        <p:strVal val="visible"/>
                      </p:to>
                    </p:set>
                    <p:animEffect transition="in" filter="fade">
                      <p:cBhvr>
                        <p:cTn dur="1000">
                          <p:stCondLst>
                            <p:cond delay="0"/>
                          </p:stCondLst>
                        </p:cTn>
                        <p:tgtEl>
                          <p:spTgt spid="181251"/>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181251"/>
                        </p:tgtEl>
                        <p:attrNameLst>
                          <p:attrName>style.visibility</p:attrName>
                        </p:attrNameLst>
                      </p:cBhvr>
                      <p:to>
                        <p:strVal val="visible"/>
                      </p:to>
                    </p:set>
                    <p:animEffect transition="in" filter="fade">
                      <p:cBhvr>
                        <p:cTn dur="1000">
                          <p:stCondLst>
                            <p:cond delay="0"/>
                          </p:stCondLst>
                        </p:cTn>
                        <p:tgtEl>
                          <p:spTgt spid="181251"/>
                        </p:tgtEl>
                      </p:cBhvr>
                    </p:animEffect>
                  </p:childTnLst>
                </p:cTn>
              </p:par>
            </p:tnLst>
          </p:tmpl>
        </p:tmplLst>
      </p:bldP>
    </p:bldLst>
  </p:timing>
  <p:hf sldNum="0" hdr="0" dt="0"/>
  <p:txStyles>
    <p:titleStyle>
      <a:lvl1pPr algn="ctr" rtl="0" fontAlgn="base">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2pPr>
      <a:lvl3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3pPr>
      <a:lvl4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4pPr>
      <a:lvl5pPr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Tahoma" pitchFamily="34" charset="0"/>
        </a:defRPr>
      </a:lvl9pPr>
    </p:titleStyle>
    <p:bodyStyle>
      <a:lvl1pPr marL="342900" indent="-342900" algn="l" rtl="0" fontAlgn="base">
        <a:spcBef>
          <a:spcPct val="20000"/>
        </a:spcBef>
        <a:spcAft>
          <a:spcPct val="0"/>
        </a:spcAft>
        <a:buClr>
          <a:schemeClr val="hlink"/>
        </a:buClr>
        <a:buSzPct val="65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fontAlgn="base">
        <a:spcBef>
          <a:spcPct val="20000"/>
        </a:spcBef>
        <a:spcAft>
          <a:spcPct val="0"/>
        </a:spcAft>
        <a:buClr>
          <a:schemeClr val="folHlink"/>
        </a:buClr>
        <a:buSzPct val="65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fontAlgn="base">
        <a:spcBef>
          <a:spcPct val="20000"/>
        </a:spcBef>
        <a:spcAft>
          <a:spcPct val="0"/>
        </a:spcAft>
        <a:buClr>
          <a:schemeClr val="hlink"/>
        </a:buClr>
        <a:buSzPct val="65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fontAlgn="base">
        <a:spcBef>
          <a:spcPct val="20000"/>
        </a:spcBef>
        <a:spcAft>
          <a:spcPct val="0"/>
        </a:spcAft>
        <a:buClr>
          <a:schemeClr val="fo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fontAlgn="base">
        <a:spcBef>
          <a:spcPct val="20000"/>
        </a:spcBef>
        <a:spcAft>
          <a:spcPct val="0"/>
        </a:spcAft>
        <a:buClr>
          <a:schemeClr val="hlink"/>
        </a:buClr>
        <a:buSzPct val="65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00706" name="Group 2"/>
          <p:cNvGrpSpPr>
            <a:grpSpLocks/>
          </p:cNvGrpSpPr>
          <p:nvPr/>
        </p:nvGrpSpPr>
        <p:grpSpPr bwMode="auto">
          <a:xfrm>
            <a:off x="0" y="3902075"/>
            <a:ext cx="3400425" cy="2949575"/>
            <a:chOff x="0" y="2458"/>
            <a:chExt cx="2142" cy="1858"/>
          </a:xfrm>
        </p:grpSpPr>
        <p:sp>
          <p:nvSpPr>
            <p:cNvPr id="200707" name="Freeform 3"/>
            <p:cNvSpPr>
              <a:spLocks/>
            </p:cNvSpPr>
            <p:nvPr/>
          </p:nvSpPr>
          <p:spPr bwMode="ltGray">
            <a:xfrm>
              <a:off x="0" y="2508"/>
              <a:ext cx="2142" cy="1804"/>
            </a:xfrm>
            <a:custGeom>
              <a:avLst/>
              <a:gdLst/>
              <a:ahLst/>
              <a:cxnLst>
                <a:cxn ang="0">
                  <a:pos x="329" y="66"/>
                </a:cxn>
                <a:cxn ang="0">
                  <a:pos x="161" y="30"/>
                </a:cxn>
                <a:cxn ang="0">
                  <a:pos x="0" y="0"/>
                </a:cxn>
                <a:cxn ang="0">
                  <a:pos x="0" y="12"/>
                </a:cxn>
                <a:cxn ang="0">
                  <a:pos x="161" y="42"/>
                </a:cxn>
                <a:cxn ang="0">
                  <a:pos x="323" y="78"/>
                </a:cxn>
                <a:cxn ang="0">
                  <a:pos x="556" y="150"/>
                </a:cxn>
                <a:cxn ang="0">
                  <a:pos x="777" y="245"/>
                </a:cxn>
                <a:cxn ang="0">
                  <a:pos x="993" y="365"/>
                </a:cxn>
                <a:cxn ang="0">
                  <a:pos x="1196" y="503"/>
                </a:cxn>
                <a:cxn ang="0">
                  <a:pos x="1381" y="653"/>
                </a:cxn>
                <a:cxn ang="0">
                  <a:pos x="1555" y="827"/>
                </a:cxn>
                <a:cxn ang="0">
                  <a:pos x="1710" y="1019"/>
                </a:cxn>
                <a:cxn ang="0">
                  <a:pos x="1854" y="1229"/>
                </a:cxn>
                <a:cxn ang="0">
                  <a:pos x="1937" y="1366"/>
                </a:cxn>
                <a:cxn ang="0">
                  <a:pos x="2009" y="1510"/>
                </a:cxn>
                <a:cxn ang="0">
                  <a:pos x="2069" y="1654"/>
                </a:cxn>
                <a:cxn ang="0">
                  <a:pos x="2123" y="1804"/>
                </a:cxn>
                <a:cxn ang="0">
                  <a:pos x="2135" y="1804"/>
                </a:cxn>
                <a:cxn ang="0">
                  <a:pos x="2081" y="1654"/>
                </a:cxn>
                <a:cxn ang="0">
                  <a:pos x="2021" y="1510"/>
                </a:cxn>
                <a:cxn ang="0">
                  <a:pos x="1949" y="1366"/>
                </a:cxn>
                <a:cxn ang="0">
                  <a:pos x="1866" y="1223"/>
                </a:cxn>
                <a:cxn ang="0">
                  <a:pos x="1722" y="1013"/>
                </a:cxn>
                <a:cxn ang="0">
                  <a:pos x="1561" y="821"/>
                </a:cxn>
                <a:cxn ang="0">
                  <a:pos x="1387" y="647"/>
                </a:cxn>
                <a:cxn ang="0">
                  <a:pos x="1202" y="491"/>
                </a:cxn>
                <a:cxn ang="0">
                  <a:pos x="999" y="353"/>
                </a:cxn>
                <a:cxn ang="0">
                  <a:pos x="783" y="239"/>
                </a:cxn>
                <a:cxn ang="0">
                  <a:pos x="562" y="138"/>
                </a:cxn>
                <a:cxn ang="0">
                  <a:pos x="329" y="66"/>
                </a:cxn>
                <a:cxn ang="0">
                  <a:pos x="329" y="66"/>
                </a:cxn>
              </a:cxnLst>
              <a:rect l="0" t="0" r="r" b="b"/>
              <a:pathLst>
                <a:path w="2135" h="1804">
                  <a:moveTo>
                    <a:pt x="329" y="66"/>
                  </a:moveTo>
                  <a:lnTo>
                    <a:pt x="161" y="30"/>
                  </a:lnTo>
                  <a:lnTo>
                    <a:pt x="0" y="0"/>
                  </a:lnTo>
                  <a:lnTo>
                    <a:pt x="0" y="12"/>
                  </a:lnTo>
                  <a:lnTo>
                    <a:pt x="161" y="42"/>
                  </a:lnTo>
                  <a:lnTo>
                    <a:pt x="323" y="78"/>
                  </a:lnTo>
                  <a:lnTo>
                    <a:pt x="556" y="150"/>
                  </a:lnTo>
                  <a:lnTo>
                    <a:pt x="777" y="245"/>
                  </a:lnTo>
                  <a:lnTo>
                    <a:pt x="993" y="365"/>
                  </a:lnTo>
                  <a:lnTo>
                    <a:pt x="1196" y="503"/>
                  </a:lnTo>
                  <a:lnTo>
                    <a:pt x="1381" y="653"/>
                  </a:lnTo>
                  <a:lnTo>
                    <a:pt x="1555" y="827"/>
                  </a:lnTo>
                  <a:lnTo>
                    <a:pt x="1710" y="1019"/>
                  </a:lnTo>
                  <a:lnTo>
                    <a:pt x="1854" y="1229"/>
                  </a:lnTo>
                  <a:lnTo>
                    <a:pt x="1937" y="1366"/>
                  </a:lnTo>
                  <a:lnTo>
                    <a:pt x="2009" y="1510"/>
                  </a:lnTo>
                  <a:lnTo>
                    <a:pt x="2069" y="1654"/>
                  </a:lnTo>
                  <a:lnTo>
                    <a:pt x="2123" y="1804"/>
                  </a:lnTo>
                  <a:lnTo>
                    <a:pt x="2135" y="1804"/>
                  </a:lnTo>
                  <a:lnTo>
                    <a:pt x="2081" y="1654"/>
                  </a:lnTo>
                  <a:lnTo>
                    <a:pt x="2021" y="1510"/>
                  </a:lnTo>
                  <a:lnTo>
                    <a:pt x="1949" y="1366"/>
                  </a:lnTo>
                  <a:lnTo>
                    <a:pt x="1866" y="1223"/>
                  </a:lnTo>
                  <a:lnTo>
                    <a:pt x="1722" y="1013"/>
                  </a:lnTo>
                  <a:lnTo>
                    <a:pt x="1561" y="821"/>
                  </a:lnTo>
                  <a:lnTo>
                    <a:pt x="1387" y="647"/>
                  </a:lnTo>
                  <a:lnTo>
                    <a:pt x="1202" y="491"/>
                  </a:lnTo>
                  <a:lnTo>
                    <a:pt x="999" y="353"/>
                  </a:lnTo>
                  <a:lnTo>
                    <a:pt x="783" y="239"/>
                  </a:lnTo>
                  <a:lnTo>
                    <a:pt x="562" y="138"/>
                  </a:lnTo>
                  <a:lnTo>
                    <a:pt x="329" y="66"/>
                  </a:lnTo>
                  <a:lnTo>
                    <a:pt x="329" y="66"/>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0708" name="Freeform 4"/>
            <p:cNvSpPr>
              <a:spLocks/>
            </p:cNvSpPr>
            <p:nvPr/>
          </p:nvSpPr>
          <p:spPr bwMode="hidden">
            <a:xfrm>
              <a:off x="0" y="2458"/>
              <a:ext cx="1854" cy="1858"/>
            </a:xfrm>
            <a:custGeom>
              <a:avLst/>
              <a:gdLst/>
              <a:ahLst/>
              <a:cxnLst>
                <a:cxn ang="0">
                  <a:pos x="1854" y="1858"/>
                </a:cxn>
                <a:cxn ang="0">
                  <a:pos x="0" y="1858"/>
                </a:cxn>
                <a:cxn ang="0">
                  <a:pos x="0" y="0"/>
                </a:cxn>
                <a:cxn ang="0">
                  <a:pos x="1854" y="1858"/>
                </a:cxn>
                <a:cxn ang="0">
                  <a:pos x="1854" y="1858"/>
                </a:cxn>
              </a:cxnLst>
              <a:rect l="0" t="0" r="r" b="b"/>
              <a:pathLst>
                <a:path w="1854" h="1858">
                  <a:moveTo>
                    <a:pt x="1854" y="1858"/>
                  </a:moveTo>
                  <a:lnTo>
                    <a:pt x="0" y="1858"/>
                  </a:lnTo>
                  <a:lnTo>
                    <a:pt x="0" y="0"/>
                  </a:lnTo>
                  <a:lnTo>
                    <a:pt x="1854" y="1858"/>
                  </a:lnTo>
                  <a:lnTo>
                    <a:pt x="1854" y="1858"/>
                  </a:lnTo>
                  <a:close/>
                </a:path>
              </a:pathLst>
            </a:custGeom>
            <a:gradFill rotWithShape="0">
              <a:gsLst>
                <a:gs pos="0">
                  <a:schemeClr val="bg2"/>
                </a:gs>
                <a:gs pos="50000">
                  <a:schemeClr val="bg1"/>
                </a:gs>
                <a:gs pos="100000">
                  <a:schemeClr val="bg2"/>
                </a:gs>
              </a:gsLst>
              <a:lin ang="18900000" scaled="1"/>
            </a:gradFill>
            <a:ln w="9525">
              <a:noFill/>
              <a:round/>
              <a:headEnd/>
              <a:tailEnd/>
            </a:ln>
          </p:spPr>
          <p:txBody>
            <a:bodyPr/>
            <a:lstStyle/>
            <a:p>
              <a:endParaRPr lang="ru-RU"/>
            </a:p>
          </p:txBody>
        </p:sp>
        <p:sp>
          <p:nvSpPr>
            <p:cNvPr id="200709" name="Freeform 5"/>
            <p:cNvSpPr>
              <a:spLocks/>
            </p:cNvSpPr>
            <p:nvPr/>
          </p:nvSpPr>
          <p:spPr bwMode="ltGray">
            <a:xfrm>
              <a:off x="0" y="2735"/>
              <a:ext cx="1745" cy="1577"/>
            </a:xfrm>
            <a:custGeom>
              <a:avLst/>
              <a:gdLst/>
              <a:ahLst/>
              <a:cxnLst>
                <a:cxn ang="0">
                  <a:pos x="1640" y="1377"/>
                </a:cxn>
                <a:cxn ang="0">
                  <a:pos x="1692" y="1479"/>
                </a:cxn>
                <a:cxn ang="0">
                  <a:pos x="1732" y="1577"/>
                </a:cxn>
                <a:cxn ang="0">
                  <a:pos x="1745" y="1577"/>
                </a:cxn>
                <a:cxn ang="0">
                  <a:pos x="1703" y="1469"/>
                </a:cxn>
                <a:cxn ang="0">
                  <a:pos x="1649" y="1367"/>
                </a:cxn>
                <a:cxn ang="0">
                  <a:pos x="1535" y="1157"/>
                </a:cxn>
                <a:cxn ang="0">
                  <a:pos x="1395" y="951"/>
                </a:cxn>
                <a:cxn ang="0">
                  <a:pos x="1236" y="756"/>
                </a:cxn>
                <a:cxn ang="0">
                  <a:pos x="1061" y="582"/>
                </a:cxn>
                <a:cxn ang="0">
                  <a:pos x="876" y="426"/>
                </a:cxn>
                <a:cxn ang="0">
                  <a:pos x="672" y="294"/>
                </a:cxn>
                <a:cxn ang="0">
                  <a:pos x="455" y="174"/>
                </a:cxn>
                <a:cxn ang="0">
                  <a:pos x="234" y="78"/>
                </a:cxn>
                <a:cxn ang="0">
                  <a:pos x="0" y="0"/>
                </a:cxn>
                <a:cxn ang="0">
                  <a:pos x="0" y="12"/>
                </a:cxn>
                <a:cxn ang="0">
                  <a:pos x="222" y="89"/>
                </a:cxn>
                <a:cxn ang="0">
                  <a:pos x="446" y="185"/>
                </a:cxn>
                <a:cxn ang="0">
                  <a:pos x="662" y="305"/>
                </a:cxn>
                <a:cxn ang="0">
                  <a:pos x="866" y="437"/>
                </a:cxn>
                <a:cxn ang="0">
                  <a:pos x="1052" y="593"/>
                </a:cxn>
                <a:cxn ang="0">
                  <a:pos x="1226" y="767"/>
                </a:cxn>
                <a:cxn ang="0">
                  <a:pos x="1385" y="960"/>
                </a:cxn>
                <a:cxn ang="0">
                  <a:pos x="1526" y="1167"/>
                </a:cxn>
                <a:cxn ang="0">
                  <a:pos x="1640" y="1377"/>
                </a:cxn>
              </a:cxnLst>
              <a:rect l="0" t="0" r="r" b="b"/>
              <a:pathLst>
                <a:path w="1745" h="1577">
                  <a:moveTo>
                    <a:pt x="1640" y="1377"/>
                  </a:moveTo>
                  <a:lnTo>
                    <a:pt x="1692" y="1479"/>
                  </a:lnTo>
                  <a:lnTo>
                    <a:pt x="1732" y="1577"/>
                  </a:lnTo>
                  <a:lnTo>
                    <a:pt x="1745" y="1577"/>
                  </a:lnTo>
                  <a:lnTo>
                    <a:pt x="1703" y="1469"/>
                  </a:lnTo>
                  <a:lnTo>
                    <a:pt x="1649" y="1367"/>
                  </a:lnTo>
                  <a:lnTo>
                    <a:pt x="1535" y="1157"/>
                  </a:lnTo>
                  <a:lnTo>
                    <a:pt x="1395" y="951"/>
                  </a:lnTo>
                  <a:lnTo>
                    <a:pt x="1236" y="756"/>
                  </a:lnTo>
                  <a:lnTo>
                    <a:pt x="1061" y="582"/>
                  </a:lnTo>
                  <a:lnTo>
                    <a:pt x="876" y="426"/>
                  </a:lnTo>
                  <a:lnTo>
                    <a:pt x="672" y="294"/>
                  </a:lnTo>
                  <a:lnTo>
                    <a:pt x="455" y="174"/>
                  </a:lnTo>
                  <a:lnTo>
                    <a:pt x="234" y="78"/>
                  </a:lnTo>
                  <a:lnTo>
                    <a:pt x="0" y="0"/>
                  </a:lnTo>
                  <a:lnTo>
                    <a:pt x="0" y="12"/>
                  </a:lnTo>
                  <a:lnTo>
                    <a:pt x="222" y="89"/>
                  </a:lnTo>
                  <a:lnTo>
                    <a:pt x="446" y="185"/>
                  </a:lnTo>
                  <a:lnTo>
                    <a:pt x="662" y="305"/>
                  </a:lnTo>
                  <a:lnTo>
                    <a:pt x="866" y="437"/>
                  </a:lnTo>
                  <a:lnTo>
                    <a:pt x="1052" y="593"/>
                  </a:lnTo>
                  <a:lnTo>
                    <a:pt x="1226" y="767"/>
                  </a:lnTo>
                  <a:lnTo>
                    <a:pt x="1385" y="960"/>
                  </a:lnTo>
                  <a:lnTo>
                    <a:pt x="1526" y="1167"/>
                  </a:lnTo>
                  <a:lnTo>
                    <a:pt x="1640" y="1377"/>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0710" name="Freeform 6"/>
            <p:cNvSpPr>
              <a:spLocks/>
            </p:cNvSpPr>
            <p:nvPr/>
          </p:nvSpPr>
          <p:spPr bwMode="ltGray">
            <a:xfrm>
              <a:off x="0" y="2544"/>
              <a:ext cx="1745" cy="1768"/>
            </a:xfrm>
            <a:custGeom>
              <a:avLst/>
              <a:gdLst/>
              <a:ahLst/>
              <a:cxnLst>
                <a:cxn ang="0">
                  <a:pos x="0" y="0"/>
                </a:cxn>
                <a:cxn ang="0">
                  <a:pos x="0" y="12"/>
                </a:cxn>
                <a:cxn ang="0">
                  <a:pos x="210" y="88"/>
                </a:cxn>
                <a:cxn ang="0">
                  <a:pos x="426" y="190"/>
                </a:cxn>
                <a:cxn ang="0">
                  <a:pos x="630" y="304"/>
                </a:cxn>
                <a:cxn ang="0">
                  <a:pos x="818" y="442"/>
                </a:cxn>
                <a:cxn ang="0">
                  <a:pos x="998" y="592"/>
                </a:cxn>
                <a:cxn ang="0">
                  <a:pos x="1164" y="766"/>
                </a:cxn>
                <a:cxn ang="0">
                  <a:pos x="1310" y="942"/>
                </a:cxn>
                <a:cxn ang="0">
                  <a:pos x="1454" y="1146"/>
                </a:cxn>
                <a:cxn ang="0">
                  <a:pos x="1536" y="1298"/>
                </a:cxn>
                <a:cxn ang="0">
                  <a:pos x="1614" y="1456"/>
                </a:cxn>
                <a:cxn ang="0">
                  <a:pos x="1682" y="1616"/>
                </a:cxn>
                <a:cxn ang="0">
                  <a:pos x="1733" y="1768"/>
                </a:cxn>
                <a:cxn ang="0">
                  <a:pos x="1745" y="1768"/>
                </a:cxn>
                <a:cxn ang="0">
                  <a:pos x="1691" y="1606"/>
                </a:cxn>
                <a:cxn ang="0">
                  <a:pos x="1623" y="1445"/>
                </a:cxn>
                <a:cxn ang="0">
                  <a:pos x="1547" y="1288"/>
                </a:cxn>
                <a:cxn ang="0">
                  <a:pos x="1463" y="1136"/>
                </a:cxn>
                <a:cxn ang="0">
                  <a:pos x="1320" y="932"/>
                </a:cxn>
                <a:cxn ang="0">
                  <a:pos x="1173" y="755"/>
                </a:cxn>
                <a:cxn ang="0">
                  <a:pos x="1008" y="581"/>
                </a:cxn>
                <a:cxn ang="0">
                  <a:pos x="827" y="431"/>
                </a:cxn>
                <a:cxn ang="0">
                  <a:pos x="642" y="293"/>
                </a:cxn>
                <a:cxn ang="0">
                  <a:pos x="437" y="179"/>
                </a:cxn>
                <a:cxn ang="0">
                  <a:pos x="222" y="78"/>
                </a:cxn>
                <a:cxn ang="0">
                  <a:pos x="0" y="0"/>
                </a:cxn>
                <a:cxn ang="0">
                  <a:pos x="0" y="0"/>
                </a:cxn>
              </a:cxnLst>
              <a:rect l="0" t="0" r="r" b="b"/>
              <a:pathLst>
                <a:path w="1745" h="1768">
                  <a:moveTo>
                    <a:pt x="0" y="0"/>
                  </a:moveTo>
                  <a:lnTo>
                    <a:pt x="0" y="12"/>
                  </a:lnTo>
                  <a:lnTo>
                    <a:pt x="210" y="88"/>
                  </a:lnTo>
                  <a:lnTo>
                    <a:pt x="426" y="190"/>
                  </a:lnTo>
                  <a:lnTo>
                    <a:pt x="630" y="304"/>
                  </a:lnTo>
                  <a:lnTo>
                    <a:pt x="818" y="442"/>
                  </a:lnTo>
                  <a:lnTo>
                    <a:pt x="998" y="592"/>
                  </a:lnTo>
                  <a:lnTo>
                    <a:pt x="1164" y="766"/>
                  </a:lnTo>
                  <a:lnTo>
                    <a:pt x="1310" y="942"/>
                  </a:lnTo>
                  <a:lnTo>
                    <a:pt x="1454" y="1146"/>
                  </a:lnTo>
                  <a:lnTo>
                    <a:pt x="1536" y="1298"/>
                  </a:lnTo>
                  <a:lnTo>
                    <a:pt x="1614" y="1456"/>
                  </a:lnTo>
                  <a:lnTo>
                    <a:pt x="1682" y="1616"/>
                  </a:lnTo>
                  <a:lnTo>
                    <a:pt x="1733" y="1768"/>
                  </a:lnTo>
                  <a:lnTo>
                    <a:pt x="1745" y="1768"/>
                  </a:lnTo>
                  <a:lnTo>
                    <a:pt x="1691" y="1606"/>
                  </a:lnTo>
                  <a:lnTo>
                    <a:pt x="1623" y="1445"/>
                  </a:lnTo>
                  <a:lnTo>
                    <a:pt x="1547" y="1288"/>
                  </a:lnTo>
                  <a:lnTo>
                    <a:pt x="1463" y="1136"/>
                  </a:lnTo>
                  <a:lnTo>
                    <a:pt x="1320" y="932"/>
                  </a:lnTo>
                  <a:lnTo>
                    <a:pt x="1173" y="755"/>
                  </a:lnTo>
                  <a:lnTo>
                    <a:pt x="1008" y="581"/>
                  </a:lnTo>
                  <a:lnTo>
                    <a:pt x="827" y="431"/>
                  </a:lnTo>
                  <a:lnTo>
                    <a:pt x="642" y="293"/>
                  </a:lnTo>
                  <a:lnTo>
                    <a:pt x="437" y="179"/>
                  </a:lnTo>
                  <a:lnTo>
                    <a:pt x="222" y="78"/>
                  </a:lnTo>
                  <a:lnTo>
                    <a:pt x="0" y="0"/>
                  </a:lnTo>
                  <a:lnTo>
                    <a:pt x="0" y="0"/>
                  </a:lnTo>
                  <a:close/>
                </a:path>
              </a:pathLst>
            </a:custGeom>
            <a:gradFill rotWithShape="0">
              <a:gsLst>
                <a:gs pos="0">
                  <a:schemeClr val="bg1"/>
                </a:gs>
                <a:gs pos="50000">
                  <a:schemeClr val="bg2"/>
                </a:gs>
                <a:gs pos="100000">
                  <a:schemeClr val="bg1"/>
                </a:gs>
              </a:gsLst>
              <a:lin ang="2700000" scaled="1"/>
            </a:gradFill>
            <a:ln w="9525">
              <a:noFill/>
              <a:round/>
              <a:headEnd/>
              <a:tailEnd/>
            </a:ln>
          </p:spPr>
          <p:txBody>
            <a:bodyPr/>
            <a:lstStyle/>
            <a:p>
              <a:endParaRPr lang="ru-RU"/>
            </a:p>
          </p:txBody>
        </p:sp>
        <p:sp>
          <p:nvSpPr>
            <p:cNvPr id="200711" name="Oval 7"/>
            <p:cNvSpPr>
              <a:spLocks noChangeArrowheads="1"/>
            </p:cNvSpPr>
            <p:nvPr/>
          </p:nvSpPr>
          <p:spPr bwMode="ltGray">
            <a:xfrm>
              <a:off x="209" y="2784"/>
              <a:ext cx="86" cy="86"/>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ru-RU"/>
            </a:p>
          </p:txBody>
        </p:sp>
        <p:sp>
          <p:nvSpPr>
            <p:cNvPr id="200712" name="Oval 8"/>
            <p:cNvSpPr>
              <a:spLocks noChangeArrowheads="1"/>
            </p:cNvSpPr>
            <p:nvPr/>
          </p:nvSpPr>
          <p:spPr bwMode="ltGray">
            <a:xfrm>
              <a:off x="1536" y="3884"/>
              <a:ext cx="92" cy="92"/>
            </a:xfrm>
            <a:prstGeom prst="ellipse">
              <a:avLst/>
            </a:prstGeom>
            <a:gradFill rotWithShape="0">
              <a:gsLst>
                <a:gs pos="0">
                  <a:schemeClr val="bg2"/>
                </a:gs>
                <a:gs pos="100000">
                  <a:schemeClr val="bg1"/>
                </a:gs>
              </a:gsLst>
              <a:lin ang="2700000" scaled="1"/>
            </a:gradFill>
            <a:ln w="9525">
              <a:noFill/>
              <a:round/>
              <a:headEnd/>
              <a:tailEnd/>
            </a:ln>
            <a:effectLst/>
          </p:spPr>
          <p:txBody>
            <a:bodyPr/>
            <a:lstStyle/>
            <a:p>
              <a:endParaRPr lang="ru-RU"/>
            </a:p>
          </p:txBody>
        </p:sp>
        <p:sp>
          <p:nvSpPr>
            <p:cNvPr id="200713" name="Oval 9"/>
            <p:cNvSpPr>
              <a:spLocks noChangeArrowheads="1"/>
            </p:cNvSpPr>
            <p:nvPr/>
          </p:nvSpPr>
          <p:spPr bwMode="ltGray">
            <a:xfrm>
              <a:off x="791" y="2723"/>
              <a:ext cx="121" cy="121"/>
            </a:xfrm>
            <a:prstGeom prst="ellipse">
              <a:avLst/>
            </a:prstGeom>
            <a:gradFill rotWithShape="0">
              <a:gsLst>
                <a:gs pos="0">
                  <a:schemeClr val="bg2"/>
                </a:gs>
                <a:gs pos="100000">
                  <a:schemeClr val="bg1"/>
                </a:gs>
              </a:gsLst>
              <a:lin ang="18900000" scaled="1"/>
            </a:gradFill>
            <a:ln w="9525">
              <a:noFill/>
              <a:round/>
              <a:headEnd/>
              <a:tailEnd/>
            </a:ln>
            <a:effectLst/>
          </p:spPr>
          <p:txBody>
            <a:bodyPr/>
            <a:lstStyle/>
            <a:p>
              <a:endParaRPr lang="ru-RU"/>
            </a:p>
          </p:txBody>
        </p:sp>
      </p:grpSp>
      <p:sp>
        <p:nvSpPr>
          <p:cNvPr id="200714" name="Rectangle 10"/>
          <p:cNvSpPr>
            <a:spLocks noGrp="1" noChangeArrowheads="1"/>
          </p:cNvSpPr>
          <p:nvPr>
            <p:ph type="body" idx="1"/>
          </p:nvPr>
        </p:nvSpPr>
        <p:spPr bwMode="auto">
          <a:xfrm>
            <a:off x="457200" y="1600200"/>
            <a:ext cx="8229600" cy="45307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200715" name="Rectangle 11"/>
          <p:cNvSpPr>
            <a:spLocks noGrp="1" noChangeArrowheads="1"/>
          </p:cNvSpPr>
          <p:nvPr>
            <p:ph type="title"/>
          </p:nvPr>
        </p:nvSpPr>
        <p:spPr bwMode="auto">
          <a:xfrm>
            <a:off x="457200" y="277813"/>
            <a:ext cx="8229600" cy="1139825"/>
          </a:xfrm>
          <a:prstGeom prst="rect">
            <a:avLst/>
          </a:prstGeom>
          <a:noFill/>
          <a:ln w="9525">
            <a:noFill/>
            <a:miter lim="800000"/>
            <a:headEnd/>
            <a:tailEnd/>
          </a:ln>
          <a:effectLst/>
        </p:spPr>
        <p:txBody>
          <a:bodyPr vert="horz" wrap="square" lIns="91440" tIns="45720" rIns="91440" bIns="45720" numCol="1" anchor="ctr" anchorCtr="1" compatLnSpc="1">
            <a:prstTxWarp prst="textNoShape">
              <a:avLst/>
            </a:prstTxWarp>
          </a:bodyPr>
          <a:lstStyle/>
          <a:p>
            <a:pPr lvl="0"/>
            <a:r>
              <a:rPr lang="ru-RU" smtClean="0"/>
              <a:t>Образец заголовка</a:t>
            </a:r>
          </a:p>
        </p:txBody>
      </p:sp>
      <p:sp>
        <p:nvSpPr>
          <p:cNvPr id="200716" name="Rectangle 12"/>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effectLst>
                  <a:outerShdw blurRad="38100" dist="38100" dir="2700000" algn="tl">
                    <a:srgbClr val="010199"/>
                  </a:outerShdw>
                </a:effectLst>
              </a:defRPr>
            </a:lvl1pPr>
          </a:lstStyle>
          <a:p>
            <a:endParaRPr lang="ru-RU"/>
          </a:p>
        </p:txBody>
      </p:sp>
      <p:sp>
        <p:nvSpPr>
          <p:cNvPr id="200717"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effectLst>
                  <a:outerShdw blurRad="38100" dist="38100" dir="2700000" algn="tl">
                    <a:srgbClr val="010199"/>
                  </a:outerShdw>
                </a:effectLst>
              </a:defRPr>
            </a:lvl1pPr>
          </a:lstStyle>
          <a:p>
            <a:r>
              <a:rPr lang="en-US" smtClean="0"/>
              <a:t>www.sliderpoint.org</a:t>
            </a:r>
            <a:endParaRPr lang="ru-RU"/>
          </a:p>
        </p:txBody>
      </p:sp>
      <p:sp>
        <p:nvSpPr>
          <p:cNvPr id="200718" name="Rectangle 14"/>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effectLst>
                  <a:outerShdw blurRad="38100" dist="38100" dir="2700000" algn="tl">
                    <a:srgbClr val="010199"/>
                  </a:outerShdw>
                </a:effectLst>
              </a:defRPr>
            </a:lvl1pPr>
          </a:lstStyle>
          <a:p>
            <a:fld id="{12633474-AAD9-4360-A83E-3D09F28A5FEE}" type="slidenum">
              <a:rPr lang="ru-RU"/>
              <a:pPr/>
              <a:t>‹№›</a:t>
            </a:fld>
            <a:endParaRPr lang="ru-RU"/>
          </a:p>
        </p:txBody>
      </p:sp>
    </p:spTree>
  </p:cSld>
  <p:clrMap bg1="dk2" tx1="lt1" bg2="dk1" tx2="lt2" accent1="accent1" accent2="accent2" accent3="accent3" accent4="accent4" accent5="accent5" accent6="accent6" hlink="hlink" folHlink="folHlink"/>
  <p:sldLayoutIdLst>
    <p:sldLayoutId id="2147483733"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Lst>
  <p:transition spd="slow">
    <p:strips dir="rd"/>
    <p:sndAc>
      <p:stSnd>
        <p:snd r:embed="rId14"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200715"/>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200714">
                                            <p:txEl>
                                              <p:pRg st="0" end="0"/>
                                            </p:txEl>
                                          </p:spTgt>
                                        </p:tgtEl>
                                        <p:attrNameLst>
                                          <p:attrName>style.visibility</p:attrName>
                                        </p:attrNameLst>
                                      </p:cBhvr>
                                      <p:to>
                                        <p:strVal val="visible"/>
                                      </p:to>
                                    </p:set>
                                    <p:animEffect transition="in" filter="fade">
                                      <p:cBhvr>
                                        <p:cTn id="11" dur="1000">
                                          <p:stCondLst>
                                            <p:cond delay="0"/>
                                          </p:stCondLst>
                                        </p:cTn>
                                        <p:tgtEl>
                                          <p:spTgt spid="200714">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200714">
                                            <p:txEl>
                                              <p:pRg st="1" end="1"/>
                                            </p:txEl>
                                          </p:spTgt>
                                        </p:tgtEl>
                                        <p:attrNameLst>
                                          <p:attrName>style.visibility</p:attrName>
                                        </p:attrNameLst>
                                      </p:cBhvr>
                                      <p:to>
                                        <p:strVal val="visible"/>
                                      </p:to>
                                    </p:set>
                                    <p:animEffect transition="in" filter="fade">
                                      <p:cBhvr>
                                        <p:cTn id="14" dur="1000">
                                          <p:stCondLst>
                                            <p:cond delay="0"/>
                                          </p:stCondLst>
                                        </p:cTn>
                                        <p:tgtEl>
                                          <p:spTgt spid="200714">
                                            <p:txEl>
                                              <p:pRg st="1" end="1"/>
                                            </p:txEl>
                                          </p:spTgt>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200714">
                                            <p:txEl>
                                              <p:pRg st="2" end="2"/>
                                            </p:txEl>
                                          </p:spTgt>
                                        </p:tgtEl>
                                        <p:attrNameLst>
                                          <p:attrName>style.visibility</p:attrName>
                                        </p:attrNameLst>
                                      </p:cBhvr>
                                      <p:to>
                                        <p:strVal val="visible"/>
                                      </p:to>
                                    </p:set>
                                    <p:animEffect transition="in" filter="fade">
                                      <p:cBhvr>
                                        <p:cTn id="17" dur="1000">
                                          <p:stCondLst>
                                            <p:cond delay="0"/>
                                          </p:stCondLst>
                                        </p:cTn>
                                        <p:tgtEl>
                                          <p:spTgt spid="200714">
                                            <p:txEl>
                                              <p:pRg st="2" end="2"/>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200714">
                                            <p:txEl>
                                              <p:pRg st="3" end="3"/>
                                            </p:txEl>
                                          </p:spTgt>
                                        </p:tgtEl>
                                        <p:attrNameLst>
                                          <p:attrName>style.visibility</p:attrName>
                                        </p:attrNameLst>
                                      </p:cBhvr>
                                      <p:to>
                                        <p:strVal val="visible"/>
                                      </p:to>
                                    </p:set>
                                    <p:animEffect transition="in" filter="fade">
                                      <p:cBhvr>
                                        <p:cTn id="20" dur="1000">
                                          <p:stCondLst>
                                            <p:cond delay="0"/>
                                          </p:stCondLst>
                                        </p:cTn>
                                        <p:tgtEl>
                                          <p:spTgt spid="200714">
                                            <p:txEl>
                                              <p:pRg st="3" end="3"/>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200714">
                                            <p:txEl>
                                              <p:pRg st="4" end="4"/>
                                            </p:txEl>
                                          </p:spTgt>
                                        </p:tgtEl>
                                        <p:attrNameLst>
                                          <p:attrName>style.visibility</p:attrName>
                                        </p:attrNameLst>
                                      </p:cBhvr>
                                      <p:to>
                                        <p:strVal val="visible"/>
                                      </p:to>
                                    </p:set>
                                    <p:animEffect transition="in" filter="fade">
                                      <p:cBhvr>
                                        <p:cTn id="23" dur="1000">
                                          <p:stCondLst>
                                            <p:cond delay="0"/>
                                          </p:stCondLst>
                                        </p:cTn>
                                        <p:tgtEl>
                                          <p:spTgt spid="2007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4" grpId="0" build="p">
        <p:tmplLst>
          <p:tmpl lvl="1">
            <p:tnLst>
              <p:par>
                <p:cTn presetID="10" presetClass="entr" presetSubtype="0" fill="hold" nodeType="clickEffect">
                  <p:stCondLst>
                    <p:cond delay="0"/>
                  </p:stCondLst>
                  <p:childTnLst>
                    <p:set>
                      <p:cBhvr>
                        <p:cTn dur="1" fill="hold">
                          <p:stCondLst>
                            <p:cond delay="0"/>
                          </p:stCondLst>
                        </p:cTn>
                        <p:tgtEl>
                          <p:spTgt spid="200714"/>
                        </p:tgtEl>
                        <p:attrNameLst>
                          <p:attrName>style.visibility</p:attrName>
                        </p:attrNameLst>
                      </p:cBhvr>
                      <p:to>
                        <p:strVal val="visible"/>
                      </p:to>
                    </p:set>
                    <p:animEffect transition="in" filter="fade">
                      <p:cBhvr>
                        <p:cTn dur="1000">
                          <p:stCondLst>
                            <p:cond delay="0"/>
                          </p:stCondLst>
                        </p:cTn>
                        <p:tgtEl>
                          <p:spTgt spid="200714"/>
                        </p:tgtEl>
                      </p:cBhvr>
                    </p:animEffect>
                  </p:childTnLst>
                </p:cTn>
              </p:par>
            </p:tnLst>
          </p:tmpl>
          <p:tmpl lvl="2">
            <p:tnLst>
              <p:par>
                <p:cTn presetID="10" presetClass="entr" presetSubtype="0" fill="hold" nodeType="withEffect">
                  <p:stCondLst>
                    <p:cond delay="0"/>
                  </p:stCondLst>
                  <p:childTnLst>
                    <p:set>
                      <p:cBhvr>
                        <p:cTn dur="1" fill="hold">
                          <p:stCondLst>
                            <p:cond delay="0"/>
                          </p:stCondLst>
                        </p:cTn>
                        <p:tgtEl>
                          <p:spTgt spid="200714"/>
                        </p:tgtEl>
                        <p:attrNameLst>
                          <p:attrName>style.visibility</p:attrName>
                        </p:attrNameLst>
                      </p:cBhvr>
                      <p:to>
                        <p:strVal val="visible"/>
                      </p:to>
                    </p:set>
                    <p:animEffect transition="in" filter="fade">
                      <p:cBhvr>
                        <p:cTn dur="1000">
                          <p:stCondLst>
                            <p:cond delay="0"/>
                          </p:stCondLst>
                        </p:cTn>
                        <p:tgtEl>
                          <p:spTgt spid="200714"/>
                        </p:tgtEl>
                      </p:cBhvr>
                    </p:animEffect>
                  </p:childTnLst>
                </p:cTn>
              </p:par>
            </p:tnLst>
          </p:tmpl>
          <p:tmpl lvl="3">
            <p:tnLst>
              <p:par>
                <p:cTn presetID="10" presetClass="entr" presetSubtype="0" fill="hold" nodeType="withEffect">
                  <p:stCondLst>
                    <p:cond delay="0"/>
                  </p:stCondLst>
                  <p:childTnLst>
                    <p:set>
                      <p:cBhvr>
                        <p:cTn dur="1" fill="hold">
                          <p:stCondLst>
                            <p:cond delay="0"/>
                          </p:stCondLst>
                        </p:cTn>
                        <p:tgtEl>
                          <p:spTgt spid="200714"/>
                        </p:tgtEl>
                        <p:attrNameLst>
                          <p:attrName>style.visibility</p:attrName>
                        </p:attrNameLst>
                      </p:cBhvr>
                      <p:to>
                        <p:strVal val="visible"/>
                      </p:to>
                    </p:set>
                    <p:animEffect transition="in" filter="fade">
                      <p:cBhvr>
                        <p:cTn dur="1000">
                          <p:stCondLst>
                            <p:cond delay="0"/>
                          </p:stCondLst>
                        </p:cTn>
                        <p:tgtEl>
                          <p:spTgt spid="200714"/>
                        </p:tgtEl>
                      </p:cBhvr>
                    </p:animEffect>
                  </p:childTnLst>
                </p:cTn>
              </p:par>
            </p:tnLst>
          </p:tmpl>
          <p:tmpl lvl="4">
            <p:tnLst>
              <p:par>
                <p:cTn presetID="10" presetClass="entr" presetSubtype="0" fill="hold" nodeType="withEffect">
                  <p:stCondLst>
                    <p:cond delay="0"/>
                  </p:stCondLst>
                  <p:childTnLst>
                    <p:set>
                      <p:cBhvr>
                        <p:cTn dur="1" fill="hold">
                          <p:stCondLst>
                            <p:cond delay="0"/>
                          </p:stCondLst>
                        </p:cTn>
                        <p:tgtEl>
                          <p:spTgt spid="200714"/>
                        </p:tgtEl>
                        <p:attrNameLst>
                          <p:attrName>style.visibility</p:attrName>
                        </p:attrNameLst>
                      </p:cBhvr>
                      <p:to>
                        <p:strVal val="visible"/>
                      </p:to>
                    </p:set>
                    <p:animEffect transition="in" filter="fade">
                      <p:cBhvr>
                        <p:cTn dur="1000">
                          <p:stCondLst>
                            <p:cond delay="0"/>
                          </p:stCondLst>
                        </p:cTn>
                        <p:tgtEl>
                          <p:spTgt spid="200714"/>
                        </p:tgtEl>
                      </p:cBhvr>
                    </p:animEffect>
                  </p:childTnLst>
                </p:cTn>
              </p:par>
            </p:tnLst>
          </p:tmpl>
          <p:tmpl lvl="5">
            <p:tnLst>
              <p:par>
                <p:cTn presetID="10" presetClass="entr" presetSubtype="0" fill="hold" nodeType="withEffect">
                  <p:stCondLst>
                    <p:cond delay="0"/>
                  </p:stCondLst>
                  <p:childTnLst>
                    <p:set>
                      <p:cBhvr>
                        <p:cTn dur="1" fill="hold">
                          <p:stCondLst>
                            <p:cond delay="0"/>
                          </p:stCondLst>
                        </p:cTn>
                        <p:tgtEl>
                          <p:spTgt spid="200714"/>
                        </p:tgtEl>
                        <p:attrNameLst>
                          <p:attrName>style.visibility</p:attrName>
                        </p:attrNameLst>
                      </p:cBhvr>
                      <p:to>
                        <p:strVal val="visible"/>
                      </p:to>
                    </p:set>
                    <p:animEffect transition="in" filter="fade">
                      <p:cBhvr>
                        <p:cTn dur="1000">
                          <p:stCondLst>
                            <p:cond delay="0"/>
                          </p:stCondLst>
                        </p:cTn>
                        <p:tgtEl>
                          <p:spTgt spid="200714"/>
                        </p:tgtEl>
                      </p:cBhvr>
                    </p:animEffect>
                  </p:childTnLst>
                </p:cTn>
              </p:par>
            </p:tnLst>
          </p:tmpl>
        </p:tmplLst>
      </p:bldP>
      <p:bldP spid="200715" grpId="0"/>
    </p:bldLst>
  </p:timing>
  <p:hf sldNum="0" hdr="0" dt="0"/>
  <p:txStyles>
    <p:titleStyle>
      <a:lvl1pPr algn="ctr" rtl="0" fontAlgn="base">
        <a:spcBef>
          <a:spcPct val="0"/>
        </a:spcBef>
        <a:spcAft>
          <a:spcPct val="0"/>
        </a:spcAft>
        <a:defRPr sz="4400">
          <a:solidFill>
            <a:schemeClr val="tx2"/>
          </a:solidFill>
          <a:effectLst>
            <a:outerShdw blurRad="38100" dist="38100" dir="2700000" algn="tl">
              <a:srgbClr val="FFFFFF"/>
            </a:outerShdw>
          </a:effectLst>
          <a:latin typeface="+mj-lt"/>
          <a:ea typeface="+mj-ea"/>
          <a:cs typeface="+mj-cs"/>
        </a:defRPr>
      </a:lvl1pPr>
      <a:lvl2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2pPr>
      <a:lvl3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3pPr>
      <a:lvl4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4pPr>
      <a:lvl5pPr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5pPr>
      <a:lvl6pPr marL="4572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6pPr>
      <a:lvl7pPr marL="9144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7pPr>
      <a:lvl8pPr marL="13716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8pPr>
      <a:lvl9pPr marL="1828800" algn="ctr" rtl="0" fontAlgn="base">
        <a:spcBef>
          <a:spcPct val="0"/>
        </a:spcBef>
        <a:spcAft>
          <a:spcPct val="0"/>
        </a:spcAft>
        <a:defRPr sz="4400">
          <a:solidFill>
            <a:schemeClr val="tx2"/>
          </a:solidFill>
          <a:effectLst>
            <a:outerShdw blurRad="38100" dist="38100" dir="2700000" algn="tl">
              <a:srgbClr val="FFFFFF"/>
            </a:outerShdw>
          </a:effectLst>
          <a:latin typeface="Arial" charset="0"/>
        </a:defRPr>
      </a:lvl9pPr>
    </p:titleStyle>
    <p:bodyStyle>
      <a:lvl1pPr marL="342900" indent="-342900" algn="l" rtl="0" fontAlgn="base">
        <a:spcBef>
          <a:spcPct val="20000"/>
        </a:spcBef>
        <a:spcAft>
          <a:spcPct val="0"/>
        </a:spcAft>
        <a:buClr>
          <a:schemeClr val="hlink"/>
        </a:buClr>
        <a:buSzPct val="75000"/>
        <a:buFont typeface="Wingdings" pitchFamily="2" charset="2"/>
        <a:buChar char="l"/>
        <a:defRPr sz="3200">
          <a:solidFill>
            <a:schemeClr val="tx1"/>
          </a:solidFill>
          <a:effectLst>
            <a:outerShdw blurRad="38100" dist="38100" dir="2700000" algn="tl">
              <a:srgbClr val="010199"/>
            </a:outerShdw>
          </a:effectLst>
          <a:latin typeface="+mn-lt"/>
          <a:ea typeface="+mn-ea"/>
          <a:cs typeface="+mn-cs"/>
        </a:defRPr>
      </a:lvl1pPr>
      <a:lvl2pPr marL="742950" indent="-285750" algn="l" rtl="0" fontAlgn="base">
        <a:spcBef>
          <a:spcPct val="20000"/>
        </a:spcBef>
        <a:spcAft>
          <a:spcPct val="0"/>
        </a:spcAft>
        <a:buClr>
          <a:schemeClr val="tx2"/>
        </a:buClr>
        <a:buSzPct val="75000"/>
        <a:buFont typeface="Wingdings" pitchFamily="2" charset="2"/>
        <a:buChar char="l"/>
        <a:defRPr sz="2800">
          <a:solidFill>
            <a:schemeClr val="tx1"/>
          </a:solidFill>
          <a:effectLst>
            <a:outerShdw blurRad="38100" dist="38100" dir="2700000" algn="tl">
              <a:srgbClr val="010199"/>
            </a:outerShdw>
          </a:effectLst>
          <a:latin typeface="+mn-lt"/>
        </a:defRPr>
      </a:lvl2pPr>
      <a:lvl3pPr marL="1143000" indent="-228600" algn="l" rtl="0" fontAlgn="base">
        <a:spcBef>
          <a:spcPct val="20000"/>
        </a:spcBef>
        <a:spcAft>
          <a:spcPct val="0"/>
        </a:spcAft>
        <a:buClr>
          <a:schemeClr val="accent2"/>
        </a:buClr>
        <a:buSzPct val="75000"/>
        <a:buFont typeface="Wingdings" pitchFamily="2" charset="2"/>
        <a:buChar char="l"/>
        <a:defRPr sz="2400">
          <a:solidFill>
            <a:schemeClr val="tx1"/>
          </a:solidFill>
          <a:effectLst>
            <a:outerShdw blurRad="38100" dist="38100" dir="2700000" algn="tl">
              <a:srgbClr val="010199"/>
            </a:outerShdw>
          </a:effectLst>
          <a:latin typeface="+mn-lt"/>
        </a:defRPr>
      </a:lvl3pPr>
      <a:lvl4pPr marL="1600200" indent="-228600" algn="l" rtl="0" fontAlgn="base">
        <a:spcBef>
          <a:spcPct val="20000"/>
        </a:spcBef>
        <a:spcAft>
          <a:spcPct val="0"/>
        </a:spcAft>
        <a:buClr>
          <a:schemeClr val="folHlink"/>
        </a:buClr>
        <a:buSzPct val="75000"/>
        <a:buFont typeface="Wingdings" pitchFamily="2" charset="2"/>
        <a:buChar char="l"/>
        <a:defRPr sz="2000">
          <a:solidFill>
            <a:schemeClr val="tx1"/>
          </a:solidFill>
          <a:effectLst>
            <a:outerShdw blurRad="38100" dist="38100" dir="2700000" algn="tl">
              <a:srgbClr val="010199"/>
            </a:outerShdw>
          </a:effectLst>
          <a:latin typeface="+mn-lt"/>
        </a:defRPr>
      </a:lvl4pPr>
      <a:lvl5pPr marL="20574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5pPr>
      <a:lvl6pPr marL="25146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6pPr>
      <a:lvl7pPr marL="29718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7pPr>
      <a:lvl8pPr marL="34290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8pPr>
      <a:lvl9pPr marL="3886200" indent="-228600" algn="l" rtl="0" fontAlgn="base">
        <a:spcBef>
          <a:spcPct val="20000"/>
        </a:spcBef>
        <a:spcAft>
          <a:spcPct val="0"/>
        </a:spcAft>
        <a:buClr>
          <a:schemeClr val="tx1"/>
        </a:buClr>
        <a:buSzPct val="75000"/>
        <a:buFont typeface="Wingdings" pitchFamily="2" charset="2"/>
        <a:buChar char="l"/>
        <a:defRPr sz="2000">
          <a:solidFill>
            <a:schemeClr val="tx1"/>
          </a:solidFill>
          <a:effectLst>
            <a:outerShdw blurRad="38100" dist="38100" dir="2700000" algn="tl">
              <a:srgbClr val="010199"/>
            </a:outerShdw>
          </a:effectLst>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2.wav"/><Relationship Id="rId2" Type="http://schemas.openxmlformats.org/officeDocument/2006/relationships/notesSlide" Target="../notesSlides/notesSlide1.xml"/><Relationship Id="rId1" Type="http://schemas.openxmlformats.org/officeDocument/2006/relationships/slideLayout" Target="../slideLayouts/slideLayout24.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0.xml"/><Relationship Id="rId1" Type="http://schemas.openxmlformats.org/officeDocument/2006/relationships/slideLayout" Target="../slideLayouts/slideLayout46.xml"/><Relationship Id="rId4" Type="http://schemas.openxmlformats.org/officeDocument/2006/relationships/image" Target="../media/image11.jpeg"/></Relationships>
</file>

<file path=ppt/slides/_rels/slide1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1.xml"/><Relationship Id="rId1" Type="http://schemas.openxmlformats.org/officeDocument/2006/relationships/slideLayout" Target="../slideLayouts/slideLayout46.xml"/><Relationship Id="rId4" Type="http://schemas.openxmlformats.org/officeDocument/2006/relationships/image" Target="../media/image12.jpeg"/></Relationships>
</file>

<file path=ppt/slides/_rels/slide1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2.xml"/><Relationship Id="rId1" Type="http://schemas.openxmlformats.org/officeDocument/2006/relationships/slideLayout" Target="../slideLayouts/slideLayout46.xml"/><Relationship Id="rId4" Type="http://schemas.openxmlformats.org/officeDocument/2006/relationships/image" Target="../media/image13.jpeg"/></Relationships>
</file>

<file path=ppt/slides/_rels/slide1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3.xml"/><Relationship Id="rId1" Type="http://schemas.openxmlformats.org/officeDocument/2006/relationships/slideLayout" Target="../slideLayouts/slideLayout46.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4.xml"/><Relationship Id="rId1" Type="http://schemas.openxmlformats.org/officeDocument/2006/relationships/slideLayout" Target="../slideLayouts/slideLayout58.xml"/><Relationship Id="rId4" Type="http://schemas.openxmlformats.org/officeDocument/2006/relationships/image" Target="../media/image15.jpeg"/></Relationships>
</file>

<file path=ppt/slides/_rels/slide1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5.xml"/><Relationship Id="rId1" Type="http://schemas.openxmlformats.org/officeDocument/2006/relationships/slideLayout" Target="../slideLayouts/slideLayout46.xml"/><Relationship Id="rId4" Type="http://schemas.openxmlformats.org/officeDocument/2006/relationships/image" Target="../media/image16.jpeg"/></Relationships>
</file>

<file path=ppt/slides/_rels/slide1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6.xml"/><Relationship Id="rId1" Type="http://schemas.openxmlformats.org/officeDocument/2006/relationships/slideLayout" Target="../slideLayouts/slideLayout46.xml"/><Relationship Id="rId4" Type="http://schemas.openxmlformats.org/officeDocument/2006/relationships/image" Target="../media/image17.jpeg"/></Relationships>
</file>

<file path=ppt/slides/_rels/slide1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7.xml"/><Relationship Id="rId1" Type="http://schemas.openxmlformats.org/officeDocument/2006/relationships/slideLayout" Target="../slideLayouts/slideLayout46.xml"/><Relationship Id="rId4" Type="http://schemas.openxmlformats.org/officeDocument/2006/relationships/image" Target="../media/image18.jpeg"/></Relationships>
</file>

<file path=ppt/slides/_rels/slide1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8.xml"/><Relationship Id="rId1" Type="http://schemas.openxmlformats.org/officeDocument/2006/relationships/slideLayout" Target="../slideLayouts/slideLayout46.xml"/><Relationship Id="rId4" Type="http://schemas.openxmlformats.org/officeDocument/2006/relationships/image" Target="../media/image19.jpeg"/></Relationships>
</file>

<file path=ppt/slides/_rels/slide1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9.xml"/><Relationship Id="rId1" Type="http://schemas.openxmlformats.org/officeDocument/2006/relationships/slideLayout" Target="../slideLayouts/slideLayout46.xml"/><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xml"/><Relationship Id="rId1" Type="http://schemas.openxmlformats.org/officeDocument/2006/relationships/slideLayout" Target="../slideLayouts/slideLayout25.xml"/></Relationships>
</file>

<file path=ppt/slides/_rels/slide20.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20.xml"/><Relationship Id="rId1" Type="http://schemas.openxmlformats.org/officeDocument/2006/relationships/slideLayout" Target="../slideLayouts/slideLayout46.xml"/><Relationship Id="rId4" Type="http://schemas.openxmlformats.org/officeDocument/2006/relationships/image" Target="../media/image21.jpeg"/></Relationships>
</file>

<file path=ppt/slides/_rels/slide3.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3.xml"/><Relationship Id="rId1" Type="http://schemas.openxmlformats.org/officeDocument/2006/relationships/slideLayout" Target="../slideLayouts/slideLayout70.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4.xml"/><Relationship Id="rId1" Type="http://schemas.openxmlformats.org/officeDocument/2006/relationships/slideLayout" Target="../slideLayouts/slideLayout23.xm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6.xml"/><Relationship Id="rId1" Type="http://schemas.openxmlformats.org/officeDocument/2006/relationships/slideLayout" Target="../slideLayouts/slideLayout35.xml"/><Relationship Id="rId4" Type="http://schemas.openxmlformats.org/officeDocument/2006/relationships/image" Target="../media/image7.jpeg"/></Relationships>
</file>

<file path=ppt/slides/_rels/slide7.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7.xml"/><Relationship Id="rId1" Type="http://schemas.openxmlformats.org/officeDocument/2006/relationships/slideLayout" Target="../slideLayouts/slideLayout46.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8.xml"/><Relationship Id="rId1" Type="http://schemas.openxmlformats.org/officeDocument/2006/relationships/slideLayout" Target="../slideLayouts/slideLayout46.xml"/><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9.xml"/><Relationship Id="rId1" Type="http://schemas.openxmlformats.org/officeDocument/2006/relationships/slideLayout" Target="../slideLayouts/slideLayout46.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9" name="Picture 11" descr="В звездных пучинах"/>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2050" name="Rectangle 2"/>
          <p:cNvSpPr>
            <a:spLocks noGrp="1" noRot="1" noChangeArrowheads="1"/>
          </p:cNvSpPr>
          <p:nvPr>
            <p:ph type="ctrTitle"/>
          </p:nvPr>
        </p:nvSpPr>
        <p:spPr>
          <a:xfrm>
            <a:off x="685800" y="188913"/>
            <a:ext cx="7772400" cy="6669087"/>
          </a:xfrm>
        </p:spPr>
        <p:txBody>
          <a:bodyPr/>
          <a:lstStyle/>
          <a:p>
            <a:r>
              <a:rPr lang="ru-RU" sz="4000" dirty="0">
                <a:solidFill>
                  <a:srgbClr val="FFFF66"/>
                </a:solidFill>
              </a:rPr>
              <a:t>МОУ СОШ №51</a:t>
            </a:r>
            <a:br>
              <a:rPr lang="ru-RU" sz="4000" dirty="0">
                <a:solidFill>
                  <a:srgbClr val="FFFF66"/>
                </a:solidFill>
              </a:rPr>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t/>
            </a:r>
            <a:br>
              <a:rPr lang="ru-RU" sz="4000" dirty="0"/>
            </a:br>
            <a:r>
              <a:rPr lang="ru-RU" sz="4000" dirty="0">
                <a:solidFill>
                  <a:srgbClr val="FFFF66"/>
                </a:solidFill>
              </a:rPr>
              <a:t>Новосибирск, 2005</a:t>
            </a:r>
          </a:p>
        </p:txBody>
      </p:sp>
      <p:sp>
        <p:nvSpPr>
          <p:cNvPr id="2051" name="Rectangle 3"/>
          <p:cNvSpPr>
            <a:spLocks noGrp="1" noRot="1" noChangeArrowheads="1"/>
          </p:cNvSpPr>
          <p:nvPr>
            <p:ph type="subTitle" idx="1"/>
          </p:nvPr>
        </p:nvSpPr>
        <p:spPr>
          <a:xfrm>
            <a:off x="4859338" y="3933825"/>
            <a:ext cx="4284662" cy="1871663"/>
          </a:xfrm>
        </p:spPr>
        <p:txBody>
          <a:bodyPr/>
          <a:lstStyle/>
          <a:p>
            <a:pPr>
              <a:lnSpc>
                <a:spcPct val="90000"/>
              </a:lnSpc>
            </a:pPr>
            <a:r>
              <a:rPr lang="ru-RU" dirty="0">
                <a:solidFill>
                  <a:srgbClr val="FFFF66"/>
                </a:solidFill>
              </a:rPr>
              <a:t>Выполнили</a:t>
            </a:r>
            <a:r>
              <a:rPr lang="en-US" dirty="0">
                <a:solidFill>
                  <a:srgbClr val="FFFF66"/>
                </a:solidFill>
              </a:rPr>
              <a:t>:</a:t>
            </a:r>
            <a:r>
              <a:rPr lang="ru-RU" dirty="0">
                <a:solidFill>
                  <a:srgbClr val="FFFF66"/>
                </a:solidFill>
              </a:rPr>
              <a:t>ученицы 11 класса </a:t>
            </a:r>
            <a:r>
              <a:rPr lang="ru-RU" dirty="0" err="1">
                <a:solidFill>
                  <a:srgbClr val="FFFF66"/>
                </a:solidFill>
              </a:rPr>
              <a:t>Северюхина</a:t>
            </a:r>
            <a:r>
              <a:rPr lang="ru-RU" dirty="0">
                <a:solidFill>
                  <a:srgbClr val="FFFF66"/>
                </a:solidFill>
              </a:rPr>
              <a:t> </a:t>
            </a:r>
            <a:r>
              <a:rPr lang="ru-RU" dirty="0" err="1">
                <a:solidFill>
                  <a:srgbClr val="FFFF66"/>
                </a:solidFill>
              </a:rPr>
              <a:t>О.и</a:t>
            </a:r>
            <a:r>
              <a:rPr lang="ru-RU" dirty="0">
                <a:solidFill>
                  <a:srgbClr val="FFFF66"/>
                </a:solidFill>
              </a:rPr>
              <a:t> </a:t>
            </a:r>
            <a:r>
              <a:rPr lang="ru-RU" dirty="0" err="1">
                <a:solidFill>
                  <a:srgbClr val="FFFF66"/>
                </a:solidFill>
              </a:rPr>
              <a:t>Петаева</a:t>
            </a:r>
            <a:r>
              <a:rPr lang="ru-RU" dirty="0">
                <a:solidFill>
                  <a:srgbClr val="FFFF66"/>
                </a:solidFill>
              </a:rPr>
              <a:t> Н.</a:t>
            </a:r>
          </a:p>
          <a:p>
            <a:pPr>
              <a:lnSpc>
                <a:spcPct val="90000"/>
              </a:lnSpc>
            </a:pPr>
            <a:endParaRPr lang="ru-RU" dirty="0">
              <a:solidFill>
                <a:srgbClr val="FFFF66"/>
              </a:solidFill>
            </a:endParaRPr>
          </a:p>
        </p:txBody>
      </p:sp>
      <p:sp>
        <p:nvSpPr>
          <p:cNvPr id="2056" name="WordArt 8"/>
          <p:cNvSpPr>
            <a:spLocks noChangeArrowheads="1" noChangeShapeType="1" noTextEdit="1"/>
          </p:cNvSpPr>
          <p:nvPr/>
        </p:nvSpPr>
        <p:spPr bwMode="auto">
          <a:xfrm rot="-1444603">
            <a:off x="1403350" y="549275"/>
            <a:ext cx="7513638" cy="4392613"/>
          </a:xfrm>
          <a:prstGeom prst="rect">
            <a:avLst/>
          </a:prstGeom>
        </p:spPr>
        <p:txBody>
          <a:bodyPr wrap="none" fromWordArt="1">
            <a:prstTxWarp prst="textDeflateBottom">
              <a:avLst>
                <a:gd name="adj" fmla="val 76472"/>
              </a:avLst>
            </a:prstTxWarp>
            <a:scene3d>
              <a:camera prst="legacyPerspectiveFront">
                <a:rot lat="19799999" lon="19439998" rev="0"/>
              </a:camera>
              <a:lightRig rig="legacyNormal2" dir="t"/>
            </a:scene3d>
            <a:sp3d extrusionH="354000" prstMaterial="legacyMatte">
              <a:extrusionClr>
                <a:srgbClr val="939676"/>
              </a:extrusionClr>
            </a:sp3d>
          </a:bodyPr>
          <a:lstStyle/>
          <a:p>
            <a:pPr algn="ctr"/>
            <a:r>
              <a:rPr lang="ru-RU" sz="3600" kern="10" dirty="0">
                <a:ln w="9525">
                  <a:round/>
                  <a:headEnd/>
                  <a:tailEnd/>
                </a:ln>
                <a:gradFill rotWithShape="0">
                  <a:gsLst>
                    <a:gs pos="0">
                      <a:srgbClr val="707070"/>
                    </a:gs>
                    <a:gs pos="50000">
                      <a:srgbClr val="FFFFFF"/>
                    </a:gs>
                    <a:gs pos="100000">
                      <a:srgbClr val="707070"/>
                    </a:gs>
                  </a:gsLst>
                  <a:lin ang="4144603" scaled="1"/>
                </a:gradFill>
                <a:latin typeface="Impact"/>
              </a:rPr>
              <a:t>Большая Одиссея.</a:t>
            </a:r>
          </a:p>
        </p:txBody>
      </p:sp>
      <p:sp>
        <p:nvSpPr>
          <p:cNvPr id="2" name="Місце для нижнього колонтитула 1"/>
          <p:cNvSpPr>
            <a:spLocks noGrp="1"/>
          </p:cNvSpPr>
          <p:nvPr>
            <p:ph type="ftr" sz="quarter" idx="3"/>
          </p:nvPr>
        </p:nvSpPr>
        <p:spPr/>
        <p:txBody>
          <a:bodyPr/>
          <a:lstStyle/>
          <a:p>
            <a:r>
              <a:rPr lang="en-US" smtClean="0"/>
              <a:t>www.sliderpoint.org</a:t>
            </a:r>
            <a:endParaRPr lang="ru-RU"/>
          </a:p>
        </p:txBody>
      </p:sp>
    </p:spTree>
  </p:cSld>
  <p:clrMapOvr>
    <a:masterClrMapping/>
  </p:clrMapOvr>
  <p:transition spd="slow">
    <p:strips dir="rd"/>
    <p:sndAc>
      <p:stSnd>
        <p:snd r:embed="rId3" name="applause.wav"/>
      </p:stSnd>
    </p:sndAc>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7700" name="Picture 4" descr="img136"/>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57698" name="Rectangle 2"/>
          <p:cNvSpPr>
            <a:spLocks noGrp="1" noChangeArrowheads="1"/>
          </p:cNvSpPr>
          <p:nvPr>
            <p:ph type="title"/>
          </p:nvPr>
        </p:nvSpPr>
        <p:spPr>
          <a:xfrm>
            <a:off x="611188" y="0"/>
            <a:ext cx="8229600" cy="404813"/>
          </a:xfrm>
        </p:spPr>
        <p:txBody>
          <a:bodyPr/>
          <a:lstStyle/>
          <a:p>
            <a:r>
              <a:rPr lang="ru-RU" sz="3600" b="1" i="1" dirty="0">
                <a:solidFill>
                  <a:srgbClr val="FA2414"/>
                </a:solidFill>
                <a:latin typeface="Franklin Gothic Medium" pitchFamily="34" charset="0"/>
              </a:rPr>
              <a:t>Цена вопроса.</a:t>
            </a:r>
            <a:r>
              <a:rPr lang="ru-RU" sz="2400" b="1" i="1" dirty="0"/>
              <a:t> </a:t>
            </a:r>
          </a:p>
        </p:txBody>
      </p:sp>
      <p:sp>
        <p:nvSpPr>
          <p:cNvPr id="157699" name="Rectangle 3"/>
          <p:cNvSpPr>
            <a:spLocks noGrp="1" noChangeArrowheads="1"/>
          </p:cNvSpPr>
          <p:nvPr>
            <p:ph type="body" sz="half" idx="1"/>
          </p:nvPr>
        </p:nvSpPr>
        <p:spPr>
          <a:xfrm>
            <a:off x="0" y="549275"/>
            <a:ext cx="9144000" cy="6308725"/>
          </a:xfrm>
        </p:spPr>
        <p:txBody>
          <a:bodyPr/>
          <a:lstStyle/>
          <a:p>
            <a:pPr>
              <a:buFontTx/>
              <a:buNone/>
            </a:pPr>
            <a:r>
              <a:rPr lang="ru-RU" sz="1200" dirty="0"/>
              <a:t>  </a:t>
            </a:r>
            <a:r>
              <a:rPr lang="ru-RU" sz="1600" b="1" dirty="0">
                <a:solidFill>
                  <a:srgbClr val="FA2414"/>
                </a:solidFill>
              </a:rPr>
              <a:t>Спустя 1,5 месяца после 1-ого полёта человека в космос, осуществлённого в СССР 12 апреля 1961 г., в США произошло беспрецедентное событие – президент страны вторично в течение года выступил с обращением к конгрессу. Суть его заключалась в том, что «главной задачей Америки должна стать отправка человека на Луну». Выступлению Кеннеди предшествовали 3,5 г. Триумфальных успехов Советского Союза в космосе, и в частности полёты автоматических станций к Луне. Поэтому необходимо было взять реванш… Около 20 полётов к Луне американских  автоматических станций по программам «</a:t>
            </a:r>
            <a:r>
              <a:rPr lang="ru-RU" sz="1600" b="1" dirty="0" err="1">
                <a:solidFill>
                  <a:srgbClr val="FA2414"/>
                </a:solidFill>
              </a:rPr>
              <a:t>Сервейер</a:t>
            </a:r>
            <a:r>
              <a:rPr lang="ru-RU" sz="1600" b="1" dirty="0">
                <a:solidFill>
                  <a:srgbClr val="FA2414"/>
                </a:solidFill>
              </a:rPr>
              <a:t>», «Рейнджер» были строго подчинены подготовке к высадке человека на Луну. Америка сосредоточилась на программе высадки человека на Луну и организовала целенаправленное проведение всего комплекса работ, необходимых для достижения цели. В СССР работы велись по 2-м самостоятельным программам – облёт луны и посадка на неё. Неожиданная смерть в начале 1966г. Академика С.П. Королёва, возглавившего большую часть этих работ, привела лишь к усилению конкуренции, что никак не способствовало быстрейшему достижению конечной цели. В соответствии с возможностями отечественной техники планировалось отправить в полёт 2-ух космонавтов, из которых только 1 должен был высадится на Луну. Причём посадочный модуль был таким маленьким, что космонавт во время наиболее сложного этапа полёта – прилунения – должен был управлять им практически стоя. Помимо этого, посадка на Луну и взлёт с неё осуществлялись одним и тем же двигателем, что было более рискованно, чем у США, где использовались два двигателя. Тем не менее работы по осуществлению как советской, так и американской Лунных программ шли своим чередом, однако одной из них суждено было закончится триумфом, а другой – крахом.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57700"/>
                                        </p:tgtEl>
                                        <p:attrNameLst>
                                          <p:attrName>fillcolor</p:attrName>
                                        </p:attrNameLst>
                                      </p:cBhvr>
                                      <p:to>
                                        <a:schemeClr val="bg1"/>
                                      </p:to>
                                    </p:animClr>
                                    <p:set>
                                      <p:cBhvr>
                                        <p:cTn id="7" dur="2000" fill="hold"/>
                                        <p:tgtEl>
                                          <p:spTgt spid="157700"/>
                                        </p:tgtEl>
                                        <p:attrNameLst>
                                          <p:attrName>fill.type</p:attrName>
                                        </p:attrNameLst>
                                      </p:cBhvr>
                                      <p:to>
                                        <p:strVal val="solid"/>
                                      </p:to>
                                    </p:set>
                                    <p:set>
                                      <p:cBhvr>
                                        <p:cTn id="8" dur="2000" fill="hold"/>
                                        <p:tgtEl>
                                          <p:spTgt spid="15770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9748" name="Picture 4" descr="Восхождение"/>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59746" name="Rectangle 2"/>
          <p:cNvSpPr>
            <a:spLocks noGrp="1" noChangeArrowheads="1"/>
          </p:cNvSpPr>
          <p:nvPr>
            <p:ph type="title"/>
          </p:nvPr>
        </p:nvSpPr>
        <p:spPr>
          <a:xfrm>
            <a:off x="457200" y="0"/>
            <a:ext cx="8229600" cy="692150"/>
          </a:xfrm>
        </p:spPr>
        <p:txBody>
          <a:bodyPr/>
          <a:lstStyle/>
          <a:p>
            <a:r>
              <a:rPr lang="ru-RU" b="1" i="1" dirty="0">
                <a:solidFill>
                  <a:srgbClr val="A0F0F8"/>
                </a:solidFill>
              </a:rPr>
              <a:t>Предвидение.</a:t>
            </a:r>
          </a:p>
        </p:txBody>
      </p:sp>
      <p:sp>
        <p:nvSpPr>
          <p:cNvPr id="159747" name="Rectangle 3"/>
          <p:cNvSpPr>
            <a:spLocks noGrp="1" noChangeArrowheads="1"/>
          </p:cNvSpPr>
          <p:nvPr>
            <p:ph type="body" sz="half" idx="1"/>
          </p:nvPr>
        </p:nvSpPr>
        <p:spPr>
          <a:xfrm>
            <a:off x="0" y="765175"/>
            <a:ext cx="9144000" cy="6092825"/>
          </a:xfrm>
        </p:spPr>
        <p:txBody>
          <a:bodyPr/>
          <a:lstStyle/>
          <a:p>
            <a:pPr>
              <a:lnSpc>
                <a:spcPct val="80000"/>
              </a:lnSpc>
              <a:buFontTx/>
              <a:buNone/>
            </a:pPr>
            <a:r>
              <a:rPr lang="ru-RU" sz="1600" dirty="0"/>
              <a:t>   </a:t>
            </a:r>
            <a:r>
              <a:rPr lang="ru-RU" sz="1800" dirty="0"/>
              <a:t>В романе «С Земли на Луну» франц. писатель Жюль Верн так описал первый полёт людей вокруг нашего спутника. Они путешествовали внутри гигантского снаряда, которым вертикально в небо выстрелила громадная пушка, чугунный ствол которой длиной 900 футов (270м) размещался под поверхностью Земли. Автор привёл описание многочисленных подробностей полёта задолго до того, как были заложены научные основы космических перелётов. Когда в 1865 г. роман вышел в свет, будущему основоположнику теории межпланетных сообщений </a:t>
            </a:r>
            <a:r>
              <a:rPr lang="ru-RU" sz="1800" dirty="0" err="1"/>
              <a:t>К.Э.Цоилковскому</a:t>
            </a:r>
            <a:r>
              <a:rPr lang="ru-RU" sz="1800" dirty="0"/>
              <a:t> было всего 8 лет. «С Земли на Луну» - не просто фантастика, а фантастика действительно научная, граничащая с реальностью, причём с реальностью, ставшей таковой лишь спустя 103 года после выхода книги. Первый пилотируемый корабль, облетевший вокруг Луны, был запущен в США – как в романе, так и в действительности. Пушка, из которой был выпущен «лунный» снаряд, называлась </a:t>
            </a:r>
            <a:r>
              <a:rPr lang="ru-RU" sz="1800" dirty="0" err="1"/>
              <a:t>колумбиадой</a:t>
            </a:r>
            <a:r>
              <a:rPr lang="ru-RU" sz="1800" dirty="0"/>
              <a:t>, командный модуль корабля «Аполлон-11» носил имя «Колумбия». Экипаж фантастического снаряда состоял из 3 человек, столько же было в составе экипажей кораблей «Аполлон». Старт космического снаряда в романе состоялся вечером 1 декабря, а  возвращение на Землю – вечером 11 декабря, при этом полёт длится 10 суток. В жизни старт первой экспедиции, облетевшей вокруг Луны, также состоялся в декабре, но полёт длился 6 суток. Снаряд у Жюля Верна приводнился 11 декабря, но был подобран кораблём лишь 29, что почти совпадает с датой приводнения «Аполлона-8» - 27 декабря. Возвращаясь на Землю, как фантастический, так и реальные корабли совершали посадку на воду в северной половине тихого океана. Извлечение кабины с экипажем из воды и в романе, и в жизни выполняли корабли </a:t>
            </a:r>
            <a:r>
              <a:rPr lang="ru-RU" sz="1800" dirty="0" err="1"/>
              <a:t>Военно</a:t>
            </a:r>
            <a:r>
              <a:rPr lang="ru-RU" sz="1800" dirty="0"/>
              <a:t> – морских сил США.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4868" name="Picture 4" descr="Луна 8"/>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64866" name="Rectangle 2"/>
          <p:cNvSpPr>
            <a:spLocks noGrp="1" noChangeArrowheads="1"/>
          </p:cNvSpPr>
          <p:nvPr>
            <p:ph type="title"/>
          </p:nvPr>
        </p:nvSpPr>
        <p:spPr>
          <a:xfrm>
            <a:off x="0" y="0"/>
            <a:ext cx="4427538" cy="1916113"/>
          </a:xfrm>
        </p:spPr>
        <p:txBody>
          <a:bodyPr/>
          <a:lstStyle/>
          <a:p>
            <a:r>
              <a:rPr lang="ru-RU" sz="5400" b="1" i="1" dirty="0">
                <a:solidFill>
                  <a:srgbClr val="FFFF00"/>
                </a:solidFill>
                <a:latin typeface="Cataneo BT" pitchFamily="66" charset="0"/>
              </a:rPr>
              <a:t>Гигантский скачок.</a:t>
            </a:r>
          </a:p>
        </p:txBody>
      </p:sp>
      <p:sp>
        <p:nvSpPr>
          <p:cNvPr id="164867" name="Rectangle 3"/>
          <p:cNvSpPr>
            <a:spLocks noGrp="1" noChangeArrowheads="1"/>
          </p:cNvSpPr>
          <p:nvPr>
            <p:ph type="body" sz="half" idx="1"/>
          </p:nvPr>
        </p:nvSpPr>
        <p:spPr>
          <a:xfrm>
            <a:off x="3563938" y="908050"/>
            <a:ext cx="5580062" cy="5661025"/>
          </a:xfrm>
        </p:spPr>
        <p:txBody>
          <a:bodyPr/>
          <a:lstStyle/>
          <a:p>
            <a:pPr>
              <a:lnSpc>
                <a:spcPct val="80000"/>
              </a:lnSpc>
              <a:buFontTx/>
              <a:buNone/>
            </a:pPr>
            <a:r>
              <a:rPr lang="ru-RU" sz="700" dirty="0"/>
              <a:t>   </a:t>
            </a:r>
            <a:r>
              <a:rPr lang="ru-RU" sz="1200" b="1" dirty="0">
                <a:solidFill>
                  <a:srgbClr val="FFFF00"/>
                </a:solidFill>
              </a:rPr>
              <a:t>   </a:t>
            </a:r>
            <a:r>
              <a:rPr lang="ru-RU" sz="1600" b="1" dirty="0">
                <a:solidFill>
                  <a:srgbClr val="FFFF00"/>
                </a:solidFill>
              </a:rPr>
              <a:t>С чего же началась работа первой американской экспедиции на лунной поверхности? Астронавты сделали множество снимков лунной поверхности крупным планом, фотографируя каждый камень, прежде чем взять его в качестве образца. Совершая небольшую прогулку в пределах 30 м от точки посадки, астронавты собрали в тефлоновые мешочки 22 кг образцов лунных камней и грунта. Носить такой груз им было не трудно, поскольку сила тяжести на Луне в 6 раз меньше земной и образцы весили не более 3,5 кг. На лунной поверхности были размещены полотнище алюминиевой фольги для улавливания частиц солнечного ветра, лазерный отражатель для измерения расстояния от Земли до Луны с высокой точностью и сейсмометр для регистрации </a:t>
            </a:r>
            <a:r>
              <a:rPr lang="ru-RU" sz="1600" b="1" dirty="0" err="1">
                <a:solidFill>
                  <a:srgbClr val="FFFF00"/>
                </a:solidFill>
              </a:rPr>
              <a:t>лунотрясений</a:t>
            </a:r>
            <a:r>
              <a:rPr lang="ru-RU" sz="1600" b="1" dirty="0">
                <a:solidFill>
                  <a:srgbClr val="FFFF00"/>
                </a:solidFill>
              </a:rPr>
              <a:t>. Завершив программу работ на Луне, астронавты возвратились на корабль и стартовали на окололунную орбиту, оставив на Луне посадочную ступень. После стыковки с ожидавшим их на орбите основным кораблём они отправились в 3-ёхдневный обратный путь домой на Землю.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166914" name="Rectangle 2"/>
          <p:cNvSpPr>
            <a:spLocks noGrp="1" noChangeArrowheads="1"/>
          </p:cNvSpPr>
          <p:nvPr>
            <p:ph type="title"/>
          </p:nvPr>
        </p:nvSpPr>
        <p:spPr>
          <a:xfrm>
            <a:off x="457200" y="0"/>
            <a:ext cx="8229600" cy="692150"/>
          </a:xfrm>
        </p:spPr>
        <p:txBody>
          <a:bodyPr/>
          <a:lstStyle/>
          <a:p>
            <a:r>
              <a:rPr lang="ru-RU" sz="3600" b="1" i="1" dirty="0">
                <a:solidFill>
                  <a:schemeClr val="accent1"/>
                </a:solidFill>
                <a:latin typeface="Batang" pitchFamily="18" charset="-127"/>
              </a:rPr>
              <a:t>О чём поведал лунный грунт</a:t>
            </a:r>
            <a:r>
              <a:rPr lang="ru-RU" sz="2800" b="1" i="1" dirty="0">
                <a:solidFill>
                  <a:schemeClr val="bg1"/>
                </a:solidFill>
                <a:latin typeface="Batang" pitchFamily="18" charset="-127"/>
              </a:rPr>
              <a:t>.</a:t>
            </a:r>
            <a:r>
              <a:rPr lang="ru-RU" sz="4000" dirty="0"/>
              <a:t> </a:t>
            </a:r>
          </a:p>
        </p:txBody>
      </p:sp>
      <p:sp>
        <p:nvSpPr>
          <p:cNvPr id="166915" name="Rectangle 3"/>
          <p:cNvSpPr>
            <a:spLocks noGrp="1" noChangeArrowheads="1"/>
          </p:cNvSpPr>
          <p:nvPr>
            <p:ph type="body" sz="half" idx="1"/>
          </p:nvPr>
        </p:nvSpPr>
        <p:spPr>
          <a:xfrm>
            <a:off x="0" y="692150"/>
            <a:ext cx="5076825" cy="6165850"/>
          </a:xfrm>
        </p:spPr>
        <p:txBody>
          <a:bodyPr/>
          <a:lstStyle/>
          <a:p>
            <a:pPr>
              <a:lnSpc>
                <a:spcPct val="80000"/>
              </a:lnSpc>
              <a:buFontTx/>
              <a:buNone/>
            </a:pPr>
            <a:r>
              <a:rPr lang="ru-RU" sz="800" dirty="0"/>
              <a:t>   </a:t>
            </a:r>
            <a:r>
              <a:rPr lang="ru-RU" sz="1400" b="1" dirty="0">
                <a:solidFill>
                  <a:schemeClr val="accent1"/>
                </a:solidFill>
              </a:rPr>
              <a:t>Образцы грунта и горных пород Луны довольно чётко разделяются на две крупные группы – морскую и материковую. Морские породы представляют собой железистые базальты, сходные с теми, которые слагают дно океанов на Земле. Материковые – состоят из материала, обогащенного соединениями алюминия, кальция и магния, раздробленного метеоритными ударами и сцементированного в единую массу. Они являются результатом ударно- взрывной переработки древней лунной коры на самых ранних этапах её геологического развития и не имеют аналогов среди земных пород. Изучение образцов из разных весьма удалённых друг от друга районов позволило обнаружить ряд важных геохимических особенностей, резко отличающих их как от земных, так и от метеоритных пород. Прежде всего это отсутствие в лунных образцах воды и других летучих компонентов. Поэтому на Луне в десятки раз меньше разновидностей минералов, чем на Земле. Практически отсутствуют минералы, содержащие воду, а также </a:t>
            </a:r>
            <a:r>
              <a:rPr lang="ru-RU" sz="1400" b="1" dirty="0" err="1">
                <a:solidFill>
                  <a:schemeClr val="accent1"/>
                </a:solidFill>
              </a:rPr>
              <a:t>сильноокисленные</a:t>
            </a:r>
            <a:r>
              <a:rPr lang="ru-RU" sz="1400" b="1" dirty="0">
                <a:solidFill>
                  <a:schemeClr val="accent1"/>
                </a:solidFill>
              </a:rPr>
              <a:t> элементы, поскольку содержание кислорода в лунных магмах было очень низким. Породы Луны богаты химическими элементами, образующими тугоплавкие и труднолетучие соединения</a:t>
            </a:r>
            <a:r>
              <a:rPr lang="en-US" sz="1400" b="1" dirty="0">
                <a:solidFill>
                  <a:schemeClr val="accent1"/>
                </a:solidFill>
              </a:rPr>
              <a:t>: </a:t>
            </a:r>
            <a:r>
              <a:rPr lang="ru-RU" sz="1400" b="1" dirty="0">
                <a:solidFill>
                  <a:schemeClr val="accent1"/>
                </a:solidFill>
              </a:rPr>
              <a:t>кальцием, алюминием, цирконием. Такие характеристики пород типичны для небесных тел промежуточного размера (меньше Земли, но больше астероидов), которые имели период магматического развития недр, но не смогли из-за своего небольшого размера удержать выделившиеся при этом летучие компоненты, ушедшие в космическое пространство.     </a:t>
            </a:r>
          </a:p>
        </p:txBody>
      </p:sp>
      <p:pic>
        <p:nvPicPr>
          <p:cNvPr id="166916" name="Picture 4" descr="Луна 12"/>
          <p:cNvPicPr>
            <a:picLocks noGrp="1" noChangeAspect="1" noChangeArrowheads="1"/>
          </p:cNvPicPr>
          <p:nvPr>
            <p:ph sz="half" idx="2"/>
          </p:nvPr>
        </p:nvPicPr>
        <p:blipFill>
          <a:blip r:embed="rId4" cstate="print"/>
          <a:srcRect/>
          <a:stretch>
            <a:fillRect/>
          </a:stretch>
        </p:blipFill>
        <p:spPr>
          <a:xfrm>
            <a:off x="4932363" y="1196975"/>
            <a:ext cx="4211637" cy="5373688"/>
          </a:xfrm>
          <a:noFill/>
          <a:ln/>
        </p:spPr>
      </p:pic>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8967" name="Picture 7" descr="Луна 4"/>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68962" name="Rectangle 2"/>
          <p:cNvSpPr>
            <a:spLocks noGrp="1" noChangeArrowheads="1"/>
          </p:cNvSpPr>
          <p:nvPr>
            <p:ph type="title"/>
          </p:nvPr>
        </p:nvSpPr>
        <p:spPr>
          <a:xfrm>
            <a:off x="971550" y="0"/>
            <a:ext cx="7715250" cy="620713"/>
          </a:xfrm>
        </p:spPr>
        <p:txBody>
          <a:bodyPr/>
          <a:lstStyle/>
          <a:p>
            <a:r>
              <a:rPr lang="ru-RU" sz="4800" b="1" i="1" dirty="0"/>
              <a:t>Чёрная полоса.</a:t>
            </a:r>
          </a:p>
        </p:txBody>
      </p:sp>
      <p:sp>
        <p:nvSpPr>
          <p:cNvPr id="168963" name="Rectangle 3"/>
          <p:cNvSpPr>
            <a:spLocks noGrp="1" noChangeArrowheads="1"/>
          </p:cNvSpPr>
          <p:nvPr>
            <p:ph type="body" sz="half" idx="1"/>
          </p:nvPr>
        </p:nvSpPr>
        <p:spPr>
          <a:xfrm>
            <a:off x="0" y="404813"/>
            <a:ext cx="9144000" cy="5688012"/>
          </a:xfrm>
        </p:spPr>
        <p:txBody>
          <a:bodyPr/>
          <a:lstStyle/>
          <a:p>
            <a:pPr>
              <a:lnSpc>
                <a:spcPct val="80000"/>
              </a:lnSpc>
              <a:buFont typeface="Wingdings" pitchFamily="2" charset="2"/>
              <a:buNone/>
            </a:pPr>
            <a:r>
              <a:rPr lang="ru-RU" sz="1400" dirty="0"/>
              <a:t>   </a:t>
            </a:r>
            <a:endParaRPr lang="ru-RU" sz="900" dirty="0"/>
          </a:p>
          <a:p>
            <a:pPr>
              <a:lnSpc>
                <a:spcPct val="80000"/>
              </a:lnSpc>
              <a:buFont typeface="Wingdings" pitchFamily="2" charset="2"/>
              <a:buNone/>
            </a:pPr>
            <a:r>
              <a:rPr lang="ru-RU" sz="900" dirty="0"/>
              <a:t>       </a:t>
            </a:r>
          </a:p>
          <a:p>
            <a:pPr>
              <a:lnSpc>
                <a:spcPct val="80000"/>
              </a:lnSpc>
              <a:buFont typeface="Wingdings" pitchFamily="2" charset="2"/>
              <a:buNone/>
            </a:pPr>
            <a:r>
              <a:rPr lang="ru-RU" sz="800" dirty="0"/>
              <a:t>	 </a:t>
            </a:r>
            <a:r>
              <a:rPr lang="ru-RU" sz="1600" b="1" dirty="0"/>
              <a:t>При подготовке полёта на Луну американцы вложили 2/3 всех отпущенных на ракету «Сатурн-5» средств в создание наземных испытательных средств для неё. У Англии ни денег, ни времени на полный цикл стендовых испытаний лунной ракеты Н-1 не было, поэтому её решили испытывать сразу в «боевых» условиях. По своим размерам ракета Н-1 была практически такой же, как и американский «Сатурн-5». Вместе с лунными орбитальным и посадочным кораблями Н-1 представляла собой гигантское сооружение массой 2 800 т, диаметром у основания 17м и высотой 105 м. первый пуск весной 1969г. завершился падением ракеты в 50 км от космодрома. Во время 2-го испытательного старта в июле 1969г. взорвался и загорелся один из двигателей, из-за чего через 18 секунд после пуска автоматика отключила остальные 29. в результате ракета наклонившись на 45 градусов, рухнула с высоты 200 м прямо на стартовый комплекс и практически уничтожила его. Это стало финалом лунной гонки, поскольку американцы высадились на Луну уже через 2 недели. На восстановление разрушенной площадки ушло 2 года. Третий запуск состоялся летом 1971 г. К этому времени советские лунные экипажи уже были расформированы. Чтобы снова не разрушить стартовый комплекс, ракету сразу же после отрыва от Земли решили увести в сторону двигателями горизонтальной тяги, в результате чего она стала вращаться вокруг вертикальной оси, разваливаясь на части, поэтому её пришлось подорвать. Последний 4-ый запуск был произведён в ноябре 1972г. Цель полёта снова изменили- планировали вывести корабль без экипажа на орбиту искусственного спутника Луны. Но и он не удался. 5-ый полёт был отменён в связи с решением закрыть Лунную программу и сосредоточиться на полётах вокруг Земли на орбитальных станциях «Салют».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0228" name="Picture 4" descr="Луна 3"/>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80226" name="Rectangle 2"/>
          <p:cNvSpPr>
            <a:spLocks noGrp="1" noChangeArrowheads="1"/>
          </p:cNvSpPr>
          <p:nvPr>
            <p:ph type="title"/>
          </p:nvPr>
        </p:nvSpPr>
        <p:spPr>
          <a:xfrm>
            <a:off x="457200" y="0"/>
            <a:ext cx="8229600" cy="981075"/>
          </a:xfrm>
        </p:spPr>
        <p:txBody>
          <a:bodyPr/>
          <a:lstStyle/>
          <a:p>
            <a:r>
              <a:rPr lang="ru-RU" sz="5400" b="1" i="1" dirty="0">
                <a:solidFill>
                  <a:srgbClr val="00FF00"/>
                </a:solidFill>
                <a:latin typeface="Comic Sans MS" pitchFamily="66" charset="0"/>
              </a:rPr>
              <a:t>Море кризисов.</a:t>
            </a:r>
            <a:r>
              <a:rPr lang="ru-RU" sz="4000" dirty="0"/>
              <a:t> </a:t>
            </a:r>
          </a:p>
        </p:txBody>
      </p:sp>
      <p:sp>
        <p:nvSpPr>
          <p:cNvPr id="180227" name="Rectangle 3"/>
          <p:cNvSpPr>
            <a:spLocks noGrp="1" noChangeArrowheads="1"/>
          </p:cNvSpPr>
          <p:nvPr>
            <p:ph type="body" sz="half" idx="1"/>
          </p:nvPr>
        </p:nvSpPr>
        <p:spPr>
          <a:xfrm>
            <a:off x="0" y="1268413"/>
            <a:ext cx="9144000" cy="5589587"/>
          </a:xfrm>
        </p:spPr>
        <p:txBody>
          <a:bodyPr/>
          <a:lstStyle/>
          <a:p>
            <a:pPr>
              <a:lnSpc>
                <a:spcPct val="80000"/>
              </a:lnSpc>
              <a:buFontTx/>
              <a:buNone/>
            </a:pPr>
            <a:r>
              <a:rPr lang="ru-RU" sz="400" dirty="0"/>
              <a:t>    </a:t>
            </a:r>
            <a:r>
              <a:rPr lang="ru-RU" sz="1800" b="1" dirty="0">
                <a:solidFill>
                  <a:srgbClr val="04DC04"/>
                </a:solidFill>
              </a:rPr>
              <a:t>Надо сказать, что полёт «Аполлона-11» заставил американцев изрядно понервничать,  и виной тому была советская автоматическая станция «Луна-15». США 8 лет готовили высадку человека на Луну, тщательно отрабатывая все этапы полёта. И вот, за 3 дня до старта «Аполлона-11» совершенно неожиданно СССР запустил к Луне автоматическую станцию, о программе полёта которой не сообщалось ничего, кроме стандартной фразы «для проведения дальнейших исследований Луны и окололунного пространства». Когда корабль с астронавтами приближался к Луне, то по окололунной орбите уже двигалась загадочная станция, цели которой были совершенно неизвестны. В итоге американские астронавты благополучно прилунились и вышли на поверхность. День триумфа американской программы стал днём траура для советской – в тот же день «Луна-15» разбилась во время посадки на Луну. Было очевидно, что в развернувшемся соперничестве СССР пытался привезти лунный грунт раньше или по крайней мере одновременно с американцами. И хотя взятие автоматической станцией на фоне пилотируемого корабля американцев не выглядело бы столь эффектно, оно в какой-то степени могло поддержать престиж СССР как крупнейшей державы. Однако этим планам не суждено было сбыться – советская Лунная программа в отличие от американской развивалась рывками, от учёных и конструкторов постоянно перегнать США, причём любой ценой. Впоследствии преемник </a:t>
            </a:r>
            <a:r>
              <a:rPr lang="ru-RU" sz="1800" b="1" dirty="0" err="1">
                <a:solidFill>
                  <a:srgbClr val="04DC04"/>
                </a:solidFill>
              </a:rPr>
              <a:t>С.П.Королёва</a:t>
            </a:r>
            <a:r>
              <a:rPr lang="ru-RU" sz="1800" b="1" dirty="0">
                <a:solidFill>
                  <a:srgbClr val="04DC04"/>
                </a:solidFill>
              </a:rPr>
              <a:t>, главный конструктор </a:t>
            </a:r>
            <a:r>
              <a:rPr lang="ru-RU" sz="1800" b="1" dirty="0" err="1">
                <a:solidFill>
                  <a:srgbClr val="04DC04"/>
                </a:solidFill>
              </a:rPr>
              <a:t>В.П.Мишин</a:t>
            </a:r>
            <a:r>
              <a:rPr lang="ru-RU" sz="1800" b="1" dirty="0">
                <a:solidFill>
                  <a:srgbClr val="04DC04"/>
                </a:solidFill>
              </a:rPr>
              <a:t>, говорил, что спокойно работать им просто не давали.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tx2"/>
        </a:solidFill>
        <a:effectLst/>
      </p:bgPr>
    </p:bg>
    <p:spTree>
      <p:nvGrpSpPr>
        <p:cNvPr id="1" name=""/>
        <p:cNvGrpSpPr/>
        <p:nvPr/>
      </p:nvGrpSpPr>
      <p:grpSpPr>
        <a:xfrm>
          <a:off x="0" y="0"/>
          <a:ext cx="0" cy="0"/>
          <a:chOff x="0" y="0"/>
          <a:chExt cx="0" cy="0"/>
        </a:xfrm>
      </p:grpSpPr>
      <p:pic>
        <p:nvPicPr>
          <p:cNvPr id="184324" name="Picture 4" descr="Луна 14"/>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84322" name="Rectangle 2"/>
          <p:cNvSpPr>
            <a:spLocks noGrp="1" noChangeArrowheads="1"/>
          </p:cNvSpPr>
          <p:nvPr>
            <p:ph type="title"/>
          </p:nvPr>
        </p:nvSpPr>
        <p:spPr>
          <a:xfrm>
            <a:off x="457200" y="0"/>
            <a:ext cx="8229600" cy="1196975"/>
          </a:xfrm>
        </p:spPr>
        <p:txBody>
          <a:bodyPr/>
          <a:lstStyle/>
          <a:p>
            <a:r>
              <a:rPr lang="ru-RU" sz="4800" dirty="0">
                <a:solidFill>
                  <a:srgbClr val="10F2D7"/>
                </a:solidFill>
              </a:rPr>
              <a:t>Двойник Луны.</a:t>
            </a:r>
          </a:p>
        </p:txBody>
      </p:sp>
      <p:sp>
        <p:nvSpPr>
          <p:cNvPr id="184323" name="Rectangle 3"/>
          <p:cNvSpPr>
            <a:spLocks noGrp="1" noChangeArrowheads="1"/>
          </p:cNvSpPr>
          <p:nvPr>
            <p:ph type="body" sz="half" idx="1"/>
          </p:nvPr>
        </p:nvSpPr>
        <p:spPr>
          <a:xfrm>
            <a:off x="0" y="1125538"/>
            <a:ext cx="9144000" cy="6235700"/>
          </a:xfrm>
        </p:spPr>
        <p:txBody>
          <a:bodyPr/>
          <a:lstStyle/>
          <a:p>
            <a:pPr>
              <a:buFontTx/>
              <a:buNone/>
            </a:pPr>
            <a:r>
              <a:rPr lang="ru-RU" sz="1600" dirty="0"/>
              <a:t>    </a:t>
            </a:r>
            <a:r>
              <a:rPr lang="ru-RU" sz="2000" b="1" dirty="0">
                <a:solidFill>
                  <a:srgbClr val="10F2D7"/>
                </a:solidFill>
              </a:rPr>
              <a:t>В 1974г. американский космический аппарат «Маринер-10» пролетел вблизи Меркурия и передал на Землю изображения его поверхности. Астрономы были поражены</a:t>
            </a:r>
            <a:r>
              <a:rPr lang="en-US" sz="2000" b="1" dirty="0">
                <a:solidFill>
                  <a:srgbClr val="10F2D7"/>
                </a:solidFill>
              </a:rPr>
              <a:t>:</a:t>
            </a:r>
            <a:r>
              <a:rPr lang="ru-RU" sz="2000" b="1" dirty="0">
                <a:solidFill>
                  <a:srgbClr val="10F2D7"/>
                </a:solidFill>
              </a:rPr>
              <a:t> перед ними предстала вторая Луна! Такая же поверхность, испещрённая множеством кратеров, причём некоторые из них, как на Луне, обладали системами светлых лучей. Вот только тёмных пятен, подобных лунным морям, на Меркурии оказалось заметно меньше. Незадолго до этого открытие кратеров на спутниках Марса Фобосе и </a:t>
            </a:r>
            <a:r>
              <a:rPr lang="ru-RU" sz="2000" b="1" dirty="0" err="1">
                <a:solidFill>
                  <a:srgbClr val="10F2D7"/>
                </a:solidFill>
              </a:rPr>
              <a:t>Деймосе</a:t>
            </a:r>
            <a:r>
              <a:rPr lang="ru-RU" sz="2000" b="1" dirty="0">
                <a:solidFill>
                  <a:srgbClr val="10F2D7"/>
                </a:solidFill>
              </a:rPr>
              <a:t> позволило окончательно установить их ударно-метеоритную природу на всех телах, лишённых атмосферы (Луна, Меркурий, Фобос, </a:t>
            </a:r>
            <a:r>
              <a:rPr lang="ru-RU" sz="2000" b="1" dirty="0" err="1">
                <a:solidFill>
                  <a:srgbClr val="10F2D7"/>
                </a:solidFill>
              </a:rPr>
              <a:t>Деймос</a:t>
            </a:r>
            <a:r>
              <a:rPr lang="ru-RU" sz="2000" b="1" dirty="0">
                <a:solidFill>
                  <a:srgbClr val="10F2D7"/>
                </a:solidFill>
              </a:rPr>
              <a:t>) или имеющих очень разрежённую атмосферу (Марс). Впрочем, метеоритные кратеры есть и на Земле. Позже они были обнаружены на поверхностях спутников планет-гигантов и даже на астероидах. Наличие ударных кратеров на всех этих телах теоретически было предсказано ещё в 1947г. советскими астрономами В.В. </a:t>
            </a:r>
            <a:r>
              <a:rPr lang="ru-RU" sz="2000" b="1" dirty="0" err="1">
                <a:solidFill>
                  <a:srgbClr val="10F2D7"/>
                </a:solidFill>
              </a:rPr>
              <a:t>Федынским</a:t>
            </a:r>
            <a:r>
              <a:rPr lang="ru-RU" sz="2000" b="1" dirty="0">
                <a:solidFill>
                  <a:srgbClr val="10F2D7"/>
                </a:solidFill>
              </a:rPr>
              <a:t> и К.П. Станюковичем.</a:t>
            </a:r>
            <a:r>
              <a:rPr lang="ru-RU" sz="2000" b="1" dirty="0">
                <a:solidFill>
                  <a:srgbClr val="0E0EF0"/>
                </a:solidFill>
              </a:rPr>
              <a:t>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6372" name="Picture 4" descr="Луна 2"/>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86370" name="Rectangle 2"/>
          <p:cNvSpPr>
            <a:spLocks noGrp="1" noChangeArrowheads="1"/>
          </p:cNvSpPr>
          <p:nvPr>
            <p:ph type="title"/>
          </p:nvPr>
        </p:nvSpPr>
        <p:spPr>
          <a:xfrm>
            <a:off x="457200" y="0"/>
            <a:ext cx="8229600" cy="836613"/>
          </a:xfrm>
        </p:spPr>
        <p:txBody>
          <a:bodyPr/>
          <a:lstStyle/>
          <a:p>
            <a:r>
              <a:rPr lang="ru-RU" b="1" dirty="0">
                <a:solidFill>
                  <a:srgbClr val="04DC04"/>
                </a:solidFill>
              </a:rPr>
              <a:t>Мало – не плохо.</a:t>
            </a:r>
            <a:r>
              <a:rPr lang="ru-RU" dirty="0"/>
              <a:t> </a:t>
            </a:r>
          </a:p>
        </p:txBody>
      </p:sp>
      <p:sp>
        <p:nvSpPr>
          <p:cNvPr id="186371" name="Rectangle 3"/>
          <p:cNvSpPr>
            <a:spLocks noGrp="1" noChangeArrowheads="1"/>
          </p:cNvSpPr>
          <p:nvPr>
            <p:ph type="body" sz="half" idx="1"/>
          </p:nvPr>
        </p:nvSpPr>
        <p:spPr>
          <a:xfrm>
            <a:off x="0" y="908050"/>
            <a:ext cx="9144000" cy="5949950"/>
          </a:xfrm>
        </p:spPr>
        <p:txBody>
          <a:bodyPr/>
          <a:lstStyle/>
          <a:p>
            <a:pPr>
              <a:buFontTx/>
              <a:buNone/>
            </a:pPr>
            <a:r>
              <a:rPr lang="ru-RU" sz="2800" dirty="0"/>
              <a:t>     </a:t>
            </a:r>
            <a:r>
              <a:rPr lang="ru-RU" sz="1800" b="1" dirty="0">
                <a:solidFill>
                  <a:srgbClr val="00FF00"/>
                </a:solidFill>
              </a:rPr>
              <a:t>Привезти лунный грунт с Луны СССР удалось лишь в сентябре 1970-го, спустя год с небольшим после полёта американцев. Для взятия образца автоматическим путём понадобилось сконструировать специальное буровое устройство, позволявшее получить пробы как монолитной породы, так и рыхлого лунного грунта. Глубина бурения составляла 35см. Маленькая ракета с вложенным в неё буром, внутри которого был лунный грунт, стартовала с Луны, используя в качестве «космодрома» свою же посадочную платформу. Извлечение капсулы с буровым устройством из возвращаемого аппарата происходило там, где была сконструирована и построена станция «Луна-16» - на заводе им. С.А. Лавочкина. В лаборатории, в специальной герметичной камере, заполненной азотом, капсула была вскрыта и грунт помещён на лоток из </a:t>
            </a:r>
            <a:r>
              <a:rPr lang="ru-RU" sz="1800" b="1" dirty="0" err="1">
                <a:solidFill>
                  <a:srgbClr val="00FF00"/>
                </a:solidFill>
              </a:rPr>
              <a:t>нержавеющёй</a:t>
            </a:r>
            <a:r>
              <a:rPr lang="ru-RU" sz="1800" b="1" dirty="0">
                <a:solidFill>
                  <a:srgbClr val="00FF00"/>
                </a:solidFill>
              </a:rPr>
              <a:t> стали, откуда затем брались пробы для исследований. Впоследствии, советские автоматические станции ещё дважды привозили на Землю образцы грунта с Луны, доведя их общее количество до 300г. Районы их сбора были также сильно удалены от места высадки «Аполлонов», поэтому полученные образцы были очень интересны, поскольку давали информацию о составе горных пород в Море Изобилия, Море Кризисов и на материке между ними.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88423" name="Picture 7" descr="Луна 11"/>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88418" name="Rectangle 2"/>
          <p:cNvSpPr>
            <a:spLocks noGrp="1" noChangeArrowheads="1"/>
          </p:cNvSpPr>
          <p:nvPr>
            <p:ph type="title"/>
          </p:nvPr>
        </p:nvSpPr>
        <p:spPr>
          <a:xfrm>
            <a:off x="457200" y="0"/>
            <a:ext cx="8229600" cy="1052513"/>
          </a:xfrm>
        </p:spPr>
        <p:txBody>
          <a:bodyPr/>
          <a:lstStyle/>
          <a:p>
            <a:r>
              <a:rPr lang="ru-RU" sz="4800" b="1" i="1" dirty="0">
                <a:solidFill>
                  <a:schemeClr val="accent1"/>
                </a:solidFill>
                <a:latin typeface="Franklin Gothic Medium" pitchFamily="34" charset="0"/>
              </a:rPr>
              <a:t>Лунные странники.</a:t>
            </a:r>
          </a:p>
        </p:txBody>
      </p:sp>
      <p:sp>
        <p:nvSpPr>
          <p:cNvPr id="188419" name="Rectangle 3"/>
          <p:cNvSpPr>
            <a:spLocks noGrp="1" noChangeArrowheads="1"/>
          </p:cNvSpPr>
          <p:nvPr>
            <p:ph type="body" sz="half" idx="1"/>
          </p:nvPr>
        </p:nvSpPr>
        <p:spPr>
          <a:xfrm>
            <a:off x="0" y="1484313"/>
            <a:ext cx="9144000" cy="5373687"/>
          </a:xfrm>
        </p:spPr>
        <p:txBody>
          <a:bodyPr/>
          <a:lstStyle/>
          <a:p>
            <a:pPr>
              <a:buFontTx/>
              <a:buNone/>
            </a:pPr>
            <a:r>
              <a:rPr lang="ru-RU" sz="1800" dirty="0">
                <a:solidFill>
                  <a:schemeClr val="accent1"/>
                </a:solidFill>
              </a:rPr>
              <a:t>Временем успеха советской программы полётов автоматических станций на Луну стал 1970год. 2 месяца спустя после доставки образца грунта на Луну опустилась «Луна-17», с посадочной платформы которой на поверхность съехал первый в мире движущийся аппарат для работы на инопланетной поверхности – «Луноход-1». Этот аппарат был спроектирован и построен на заводе им. </a:t>
            </a:r>
            <a:r>
              <a:rPr lang="ru-RU" sz="1800" dirty="0" err="1">
                <a:solidFill>
                  <a:schemeClr val="accent1"/>
                </a:solidFill>
              </a:rPr>
              <a:t>С.А.Лавочкина</a:t>
            </a:r>
            <a:r>
              <a:rPr lang="ru-RU" sz="1800" dirty="0">
                <a:solidFill>
                  <a:schemeClr val="accent1"/>
                </a:solidFill>
              </a:rPr>
              <a:t>. «Луноход-1» проработал 10 месяцев, или 11 лунных дней. Он прошёл 10,5 км и выполнил исследования грунта более чем в 500 точках. «Луноход-2» был высажен на восточной гористой местности лунного материка. Он передвигался гораздо быстрее своего старшего брата и был оборудован более скоростной ТВ-камерой. За 4 месяца он проехал 37 км, но его дальнейшей работе помешал перегрев аппаратуры, размещённой внутри корпуса. Случилось это из-за того, что исследователи решили въехать прямо внутрь свежего, окружённого полем  камней лунного кратера. Грунт внутри кратера оказался очень рыхлым, и луноход буксовал, пока задним ходом не выбрался на поверхность. При этом откинутая назад крышка с солнечной батареей зачерпнула немного грунта. Впоследствии при закрытии крышки на ночь для сохранения тепла внутри аппарата этот грунт попал  на верхнюю поверхность лунохода и стал теплоизолятором, что во время лунного дня привело к перегреву аппаратуры и выходу её из строя.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path" presetSubtype="0" accel="50000" decel="50000" fill="hold" grpId="0" nodeType="withEffect">
                                  <p:stCondLst>
                                    <p:cond delay="0"/>
                                  </p:stCondLst>
                                  <p:iterate type="lt">
                                    <p:tmPct val="10000"/>
                                  </p:iterate>
                                  <p:childTnLst>
                                    <p:animMotion origin="layout" path="M 3.61111E-6 3.33333E-6  C 0.06892 3.33333E-6  0.125 0.02847  0.125 0.06389  C 0.125 0.09907  0.06892 0.12777  3.61111E-6 0.12777  C -0.0691 0.12777  -0.125 0.09907  -0.125 0.06389  C -0.125 0.02847  -0.0691 3.33333E-6  3.61111E-6 3.33333E-6  Z " pathEditMode="relative">
                                      <p:cBhvr>
                                        <p:cTn id="6" dur="2000" fill="hold"/>
                                        <p:tgtEl>
                                          <p:spTgt spid="188418"/>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8419">
                                            <p:txEl>
                                              <p:pRg st="0" end="0"/>
                                            </p:txEl>
                                          </p:spTgt>
                                        </p:tgtEl>
                                        <p:attrNameLst>
                                          <p:attrName>style.visibility</p:attrName>
                                        </p:attrNameLst>
                                      </p:cBhvr>
                                      <p:to>
                                        <p:strVal val="visible"/>
                                      </p:to>
                                    </p:set>
                                    <p:animEffect transition="in" filter="fade">
                                      <p:cBhvr>
                                        <p:cTn id="11" dur="1000">
                                          <p:stCondLst>
                                            <p:cond delay="0"/>
                                          </p:stCondLst>
                                        </p:cTn>
                                        <p:tgtEl>
                                          <p:spTgt spid="1884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8" grpId="0"/>
      <p:bldP spid="188419"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8" name="Picture 4" descr="Луна 6"/>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90466" name="Rectangle 2"/>
          <p:cNvSpPr>
            <a:spLocks noGrp="1" noChangeArrowheads="1"/>
          </p:cNvSpPr>
          <p:nvPr>
            <p:ph type="title"/>
          </p:nvPr>
        </p:nvSpPr>
        <p:spPr>
          <a:xfrm>
            <a:off x="457200" y="0"/>
            <a:ext cx="8229600" cy="765175"/>
          </a:xfrm>
        </p:spPr>
        <p:txBody>
          <a:bodyPr/>
          <a:lstStyle/>
          <a:p>
            <a:r>
              <a:rPr lang="ru-RU" sz="4000" b="1" i="1" dirty="0">
                <a:solidFill>
                  <a:srgbClr val="03E4E9"/>
                </a:solidFill>
              </a:rPr>
              <a:t>«Быстрее, лучше, дешевле».</a:t>
            </a:r>
            <a:r>
              <a:rPr lang="ru-RU" sz="3200" dirty="0"/>
              <a:t> </a:t>
            </a:r>
          </a:p>
        </p:txBody>
      </p:sp>
      <p:sp>
        <p:nvSpPr>
          <p:cNvPr id="190467" name="Rectangle 3"/>
          <p:cNvSpPr>
            <a:spLocks noGrp="1" noChangeArrowheads="1"/>
          </p:cNvSpPr>
          <p:nvPr>
            <p:ph type="body" sz="half" idx="1"/>
          </p:nvPr>
        </p:nvSpPr>
        <p:spPr>
          <a:xfrm>
            <a:off x="0" y="836613"/>
            <a:ext cx="9144000" cy="6021387"/>
          </a:xfrm>
        </p:spPr>
        <p:txBody>
          <a:bodyPr/>
          <a:lstStyle/>
          <a:p>
            <a:pPr>
              <a:lnSpc>
                <a:spcPct val="90000"/>
              </a:lnSpc>
            </a:pPr>
            <a:r>
              <a:rPr lang="ru-RU" sz="2000" dirty="0">
                <a:solidFill>
                  <a:srgbClr val="03E4E9"/>
                </a:solidFill>
              </a:rPr>
              <a:t>Под таким лозунгом в середине 1990-х </a:t>
            </a:r>
            <a:r>
              <a:rPr lang="en-US" sz="2000" dirty="0">
                <a:solidFill>
                  <a:srgbClr val="03E4E9"/>
                </a:solidFill>
              </a:rPr>
              <a:t>NASA</a:t>
            </a:r>
            <a:r>
              <a:rPr lang="ru-RU" sz="2000" dirty="0">
                <a:solidFill>
                  <a:srgbClr val="03E4E9"/>
                </a:solidFill>
              </a:rPr>
              <a:t> объявило новую программу исследований космоса м помощью множества небольших, сравнительно простых и недорогих аппаратов. Каждая из этих станций проектируется для проведения ограниченного набора исследований конкретного объекта. Сейчас на все работы от начала проектирования до запуска в космос отводится не более 1,5 года. Планируется запустить новые станции раз в 1-2 года. 3-ей станцией по этой программе стал спутник Луны «</a:t>
            </a:r>
            <a:r>
              <a:rPr lang="en-US" sz="2000" dirty="0">
                <a:solidFill>
                  <a:srgbClr val="03E4E9"/>
                </a:solidFill>
              </a:rPr>
              <a:t>Lunar Prospector</a:t>
            </a:r>
            <a:r>
              <a:rPr lang="ru-RU" sz="2000" dirty="0">
                <a:solidFill>
                  <a:srgbClr val="03E4E9"/>
                </a:solidFill>
              </a:rPr>
              <a:t>», запущенный в 1998году. Полученные с его помощью данные позволили создать детальные карты гравитационных и магнитных аномалий, а также химического состава всей поверхности Луны. Одной из наиболее интересных находок станции стало обнаружение в районах полюсов Луны признаков воды в поверхностном слое пород. Измерения с помощью нейтронного спектрометра показали повышенную концентрацию водорода вблизи северного и южного полюсов Луны, что говорит о наличии там некоторого количества льда, расположенного в постоянно затенённых участках внутри глубоких кратеров. Правда, количество его, по самым оптимистичным оценкам, может составлять лишь около 1 </a:t>
            </a:r>
            <a:r>
              <a:rPr lang="en-US" sz="2000" dirty="0">
                <a:solidFill>
                  <a:srgbClr val="03E4E9"/>
                </a:solidFill>
              </a:rPr>
              <a:t>%</a:t>
            </a:r>
            <a:r>
              <a:rPr lang="ru-RU" sz="2000" dirty="0">
                <a:solidFill>
                  <a:srgbClr val="03E4E9"/>
                </a:solidFill>
              </a:rPr>
              <a:t> от объёма грунта в верхнем полуметровом слое Луны.     </a:t>
            </a:r>
            <a:r>
              <a:rPr lang="en-US" sz="2000" dirty="0">
                <a:solidFill>
                  <a:srgbClr val="03E4E9"/>
                </a:solidFill>
              </a:rPr>
              <a:t> </a:t>
            </a:r>
            <a:endParaRPr lang="ru-RU" sz="2000" dirty="0">
              <a:solidFill>
                <a:srgbClr val="03E4E9"/>
              </a:solidFill>
            </a:endParaRP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Rot="1" noChangeArrowheads="1"/>
          </p:cNvSpPr>
          <p:nvPr>
            <p:ph type="title"/>
          </p:nvPr>
        </p:nvSpPr>
        <p:spPr/>
        <p:txBody>
          <a:bodyPr/>
          <a:lstStyle/>
          <a:p>
            <a:r>
              <a:rPr lang="ru-RU" sz="6000" dirty="0">
                <a:solidFill>
                  <a:schemeClr val="accent2"/>
                </a:solidFill>
              </a:rPr>
              <a:t>Аннотация.</a:t>
            </a:r>
          </a:p>
        </p:txBody>
      </p:sp>
      <p:sp>
        <p:nvSpPr>
          <p:cNvPr id="3075" name="Rectangle 3"/>
          <p:cNvSpPr>
            <a:spLocks noGrp="1" noRot="1" noChangeArrowheads="1"/>
          </p:cNvSpPr>
          <p:nvPr>
            <p:ph type="body" idx="1"/>
          </p:nvPr>
        </p:nvSpPr>
        <p:spPr>
          <a:xfrm>
            <a:off x="301625" y="1676400"/>
            <a:ext cx="8540750" cy="5181600"/>
          </a:xfrm>
        </p:spPr>
        <p:txBody>
          <a:bodyPr/>
          <a:lstStyle/>
          <a:p>
            <a:pPr>
              <a:buFont typeface="Wingdings" pitchFamily="2" charset="2"/>
              <a:buNone/>
            </a:pPr>
            <a:r>
              <a:rPr lang="ru-RU" sz="2400" dirty="0"/>
              <a:t>Луне суждено было стать тем небесным телом, с которым связаны едва ли не самые эффективные и впечатляющие успехи человечества за пределами Земли. Непосредственное изучение естественного спутника нашей планеты началось со старта советской Лунной программы. 2 января 1959 года автоматическая станция «Луна-1» впервые в истории осуществила полёт к Луне, спустя 9 месяцев «Луна-2» достигла лунной поверхности, а ещё через месяц «Луна-3» сфотографировала невидимую доселе обратную сторону нашего спутника.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2516" name="Picture 4" descr="Луна 9"/>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92514" name="Rectangle 2"/>
          <p:cNvSpPr>
            <a:spLocks noGrp="1" noChangeArrowheads="1"/>
          </p:cNvSpPr>
          <p:nvPr>
            <p:ph type="title"/>
          </p:nvPr>
        </p:nvSpPr>
        <p:spPr>
          <a:xfrm>
            <a:off x="0" y="0"/>
            <a:ext cx="9144000" cy="836613"/>
          </a:xfrm>
        </p:spPr>
        <p:txBody>
          <a:bodyPr/>
          <a:lstStyle/>
          <a:p>
            <a:r>
              <a:rPr lang="ru-RU" sz="4800" b="1" i="1" dirty="0">
                <a:solidFill>
                  <a:srgbClr val="10F2D7"/>
                </a:solidFill>
              </a:rPr>
              <a:t>След в истории.</a:t>
            </a:r>
            <a:r>
              <a:rPr lang="ru-RU" sz="4000" dirty="0"/>
              <a:t> </a:t>
            </a:r>
          </a:p>
        </p:txBody>
      </p:sp>
      <p:sp>
        <p:nvSpPr>
          <p:cNvPr id="192515" name="Rectangle 3"/>
          <p:cNvSpPr>
            <a:spLocks noGrp="1" noChangeArrowheads="1"/>
          </p:cNvSpPr>
          <p:nvPr>
            <p:ph type="body" sz="half" idx="1"/>
          </p:nvPr>
        </p:nvSpPr>
        <p:spPr>
          <a:xfrm>
            <a:off x="0" y="836613"/>
            <a:ext cx="3635375" cy="6021387"/>
          </a:xfrm>
        </p:spPr>
        <p:txBody>
          <a:bodyPr/>
          <a:lstStyle/>
          <a:p>
            <a:pPr>
              <a:lnSpc>
                <a:spcPct val="80000"/>
              </a:lnSpc>
              <a:buFontTx/>
              <a:buNone/>
            </a:pPr>
            <a:r>
              <a:rPr lang="ru-RU" sz="1600" b="1" dirty="0">
                <a:solidFill>
                  <a:srgbClr val="10F2D7"/>
                </a:solidFill>
              </a:rPr>
              <a:t>21 июля 1969года в 5.56 по московскому времени на поверхность Луны вышел американский астронавт Нейл </a:t>
            </a:r>
            <a:r>
              <a:rPr lang="ru-RU" sz="1600" b="1" dirty="0" err="1">
                <a:solidFill>
                  <a:srgbClr val="10F2D7"/>
                </a:solidFill>
              </a:rPr>
              <a:t>Армстронг</a:t>
            </a:r>
            <a:r>
              <a:rPr lang="ru-RU" sz="1600" b="1" dirty="0">
                <a:solidFill>
                  <a:srgbClr val="10F2D7"/>
                </a:solidFill>
              </a:rPr>
              <a:t>. Через 19 минут к нему присоединился его коллега – Эдвин </a:t>
            </a:r>
            <a:r>
              <a:rPr lang="ru-RU" sz="1600" b="1" dirty="0" err="1">
                <a:solidFill>
                  <a:srgbClr val="10F2D7"/>
                </a:solidFill>
              </a:rPr>
              <a:t>Олдрин</a:t>
            </a:r>
            <a:r>
              <a:rPr lang="ru-RU" sz="1600" b="1" dirty="0">
                <a:solidFill>
                  <a:srgbClr val="10F2D7"/>
                </a:solidFill>
              </a:rPr>
              <a:t>, отпечаток ноги которого, сфотографированный Нейлом, обычно и фигурирует как «первый след человека на Луне». Лунный грунт очень легко трамбуется и, совершенно не осыпаясь, держит вертикальные стенки. Этому способствует не только меньшая сила тяжести на поверхности Луны, но и глубокий вакуум, очищающий поверхность от разного рода наслоений, мешающих слипанию частиц грунта. Поскольку на Луне нет атмосферы, то этот рельефный след Землянина останется в таком же неизменном виде и через многие тысячи лет.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descr="Луна"/>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16386" name="Rectangle 2"/>
          <p:cNvSpPr>
            <a:spLocks noGrp="1" noChangeArrowheads="1"/>
          </p:cNvSpPr>
          <p:nvPr>
            <p:ph type="title"/>
          </p:nvPr>
        </p:nvSpPr>
        <p:spPr>
          <a:xfrm>
            <a:off x="0" y="277813"/>
            <a:ext cx="7092950" cy="558800"/>
          </a:xfrm>
        </p:spPr>
        <p:txBody>
          <a:bodyPr/>
          <a:lstStyle/>
          <a:p>
            <a:r>
              <a:rPr lang="ru-RU" sz="4000" dirty="0">
                <a:solidFill>
                  <a:schemeClr val="bg1"/>
                </a:solidFill>
              </a:rPr>
              <a:t>Научные сведения.</a:t>
            </a:r>
          </a:p>
        </p:txBody>
      </p:sp>
      <p:sp>
        <p:nvSpPr>
          <p:cNvPr id="16387" name="Rectangle 3"/>
          <p:cNvSpPr>
            <a:spLocks noGrp="1" noChangeArrowheads="1"/>
          </p:cNvSpPr>
          <p:nvPr>
            <p:ph type="body" sz="half" idx="1"/>
          </p:nvPr>
        </p:nvSpPr>
        <p:spPr>
          <a:xfrm>
            <a:off x="457200" y="1600200"/>
            <a:ext cx="6635750" cy="4530725"/>
          </a:xfrm>
        </p:spPr>
        <p:txBody>
          <a:bodyPr/>
          <a:lstStyle/>
          <a:p>
            <a:pPr>
              <a:buFont typeface="Wingdings" pitchFamily="2" charset="2"/>
              <a:buNone/>
            </a:pPr>
            <a:r>
              <a:rPr lang="ru-RU" sz="2400" dirty="0">
                <a:solidFill>
                  <a:schemeClr val="bg1"/>
                </a:solidFill>
                <a:effectLst>
                  <a:outerShdw blurRad="38100" dist="38100" dir="2700000" algn="tl">
                    <a:srgbClr val="FFFFFF"/>
                  </a:outerShdw>
                </a:effectLst>
              </a:rPr>
              <a:t>Диаметр Луны               3474 км</a:t>
            </a:r>
          </a:p>
          <a:p>
            <a:pPr>
              <a:buFont typeface="Wingdings" pitchFamily="2" charset="2"/>
              <a:buNone/>
            </a:pPr>
            <a:r>
              <a:rPr lang="ru-RU" sz="2400" dirty="0">
                <a:solidFill>
                  <a:schemeClr val="bg1"/>
                </a:solidFill>
                <a:effectLst>
                  <a:outerShdw blurRad="38100" dist="38100" dir="2700000" algn="tl">
                    <a:srgbClr val="FFFFFF"/>
                  </a:outerShdw>
                </a:effectLst>
              </a:rPr>
              <a:t>Плотность                      3340 кг/</a:t>
            </a:r>
            <a:r>
              <a:rPr lang="ru-RU" sz="2400" dirty="0" err="1">
                <a:solidFill>
                  <a:schemeClr val="bg1"/>
                </a:solidFill>
                <a:effectLst>
                  <a:outerShdw blurRad="38100" dist="38100" dir="2700000" algn="tl">
                    <a:srgbClr val="FFFFFF"/>
                  </a:outerShdw>
                </a:effectLst>
              </a:rPr>
              <a:t>куб.м</a:t>
            </a:r>
            <a:endParaRPr lang="ru-RU" sz="2400" dirty="0">
              <a:solidFill>
                <a:schemeClr val="bg1"/>
              </a:solidFill>
              <a:effectLst>
                <a:outerShdw blurRad="38100" dist="38100" dir="2700000" algn="tl">
                  <a:srgbClr val="FFFFFF"/>
                </a:outerShdw>
              </a:effectLst>
            </a:endParaRPr>
          </a:p>
          <a:p>
            <a:pPr>
              <a:buFont typeface="Wingdings" pitchFamily="2" charset="2"/>
              <a:buNone/>
            </a:pPr>
            <a:r>
              <a:rPr lang="ru-RU" sz="2400" dirty="0">
                <a:solidFill>
                  <a:schemeClr val="bg1"/>
                </a:solidFill>
                <a:effectLst>
                  <a:outerShdw blurRad="38100" dist="38100" dir="2700000" algn="tl">
                    <a:srgbClr val="FFFFFF"/>
                  </a:outerShdw>
                </a:effectLst>
              </a:rPr>
              <a:t>Период вращения         27, 3 суток </a:t>
            </a:r>
          </a:p>
          <a:p>
            <a:pPr>
              <a:buFont typeface="Wingdings" pitchFamily="2" charset="2"/>
              <a:buNone/>
            </a:pPr>
            <a:r>
              <a:rPr lang="ru-RU" sz="2400" dirty="0">
                <a:solidFill>
                  <a:schemeClr val="bg1"/>
                </a:solidFill>
                <a:effectLst>
                  <a:outerShdw blurRad="38100" dist="38100" dir="2700000" algn="tl">
                    <a:srgbClr val="FFFFFF"/>
                  </a:outerShdw>
                </a:effectLst>
              </a:rPr>
              <a:t>Среднее расстояние      </a:t>
            </a:r>
          </a:p>
          <a:p>
            <a:pPr>
              <a:buFont typeface="Wingdings" pitchFamily="2" charset="2"/>
              <a:buNone/>
            </a:pPr>
            <a:r>
              <a:rPr lang="ru-RU" sz="2400" dirty="0">
                <a:solidFill>
                  <a:schemeClr val="bg1"/>
                </a:solidFill>
                <a:effectLst>
                  <a:outerShdw blurRad="38100" dist="38100" dir="2700000" algn="tl">
                    <a:srgbClr val="FFFFFF"/>
                  </a:outerShdw>
                </a:effectLst>
              </a:rPr>
              <a:t>От Земли                      0,00257 а. е.</a:t>
            </a:r>
          </a:p>
          <a:p>
            <a:pPr>
              <a:buFont typeface="Wingdings" pitchFamily="2" charset="2"/>
              <a:buNone/>
            </a:pPr>
            <a:r>
              <a:rPr lang="ru-RU" sz="2400" dirty="0">
                <a:solidFill>
                  <a:schemeClr val="bg1"/>
                </a:solidFill>
                <a:effectLst>
                  <a:outerShdw blurRad="38100" dist="38100" dir="2700000" algn="tl">
                    <a:srgbClr val="FFFFFF"/>
                  </a:outerShdw>
                </a:effectLst>
              </a:rPr>
              <a:t>Наклон орбиты             5,15 градуса</a:t>
            </a:r>
          </a:p>
          <a:p>
            <a:pPr>
              <a:buFont typeface="Wingdings" pitchFamily="2" charset="2"/>
              <a:buNone/>
            </a:pPr>
            <a:r>
              <a:rPr lang="ru-RU" sz="2400" dirty="0">
                <a:solidFill>
                  <a:schemeClr val="bg1"/>
                </a:solidFill>
                <a:effectLst>
                  <a:outerShdw blurRad="38100" dist="38100" dir="2700000" algn="tl">
                    <a:srgbClr val="FFFFFF"/>
                  </a:outerShdw>
                </a:effectLst>
              </a:rPr>
              <a:t>Масса                7,3*10*10*10*10*10*10*10*10*10*10*10                  *10*10*10*10*10*10*10*10*10*10*10 кг</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pic>
        <p:nvPicPr>
          <p:cNvPr id="92170" name="Picture 10" descr="Луна 10"/>
          <p:cNvPicPr>
            <a:picLocks noGrp="1" noChangeAspect="1" noChangeArrowheads="1"/>
          </p:cNvPicPr>
          <p:nvPr>
            <p:ph sz="half" idx="2"/>
          </p:nvPr>
        </p:nvPicPr>
        <p:blipFill>
          <a:blip r:embed="rId4" cstate="print"/>
          <a:srcRect/>
          <a:stretch>
            <a:fillRect/>
          </a:stretch>
        </p:blipFill>
        <p:spPr>
          <a:xfrm>
            <a:off x="2771775" y="404813"/>
            <a:ext cx="6372225" cy="6453187"/>
          </a:xfrm>
          <a:noFill/>
          <a:ln/>
        </p:spPr>
      </p:pic>
      <p:sp>
        <p:nvSpPr>
          <p:cNvPr id="92162" name="Rectangle 2"/>
          <p:cNvSpPr>
            <a:spLocks noGrp="1" noChangeArrowheads="1"/>
          </p:cNvSpPr>
          <p:nvPr>
            <p:ph type="title"/>
          </p:nvPr>
        </p:nvSpPr>
        <p:spPr>
          <a:xfrm>
            <a:off x="0" y="0"/>
            <a:ext cx="7235825" cy="404813"/>
          </a:xfrm>
        </p:spPr>
        <p:txBody>
          <a:bodyPr/>
          <a:lstStyle/>
          <a:p>
            <a:r>
              <a:rPr lang="ru-RU" sz="3200" b="1" i="1" dirty="0">
                <a:solidFill>
                  <a:srgbClr val="006666"/>
                </a:solidFill>
                <a:effectLst>
                  <a:outerShdw blurRad="38100" dist="38100" dir="2700000" algn="tl">
                    <a:srgbClr val="FFFFFF"/>
                  </a:outerShdw>
                </a:effectLst>
              </a:rPr>
              <a:t>А что на «затылке»?</a:t>
            </a:r>
          </a:p>
        </p:txBody>
      </p:sp>
      <p:sp>
        <p:nvSpPr>
          <p:cNvPr id="92163" name="Rectangle 3"/>
          <p:cNvSpPr>
            <a:spLocks noGrp="1" noChangeArrowheads="1"/>
          </p:cNvSpPr>
          <p:nvPr>
            <p:ph type="body" sz="half" idx="1"/>
          </p:nvPr>
        </p:nvSpPr>
        <p:spPr>
          <a:xfrm>
            <a:off x="0" y="476250"/>
            <a:ext cx="6659563" cy="6381750"/>
          </a:xfrm>
        </p:spPr>
        <p:txBody>
          <a:bodyPr/>
          <a:lstStyle/>
          <a:p>
            <a:pPr>
              <a:buFont typeface="Wingdings" pitchFamily="2" charset="2"/>
              <a:buNone/>
            </a:pPr>
            <a:r>
              <a:rPr lang="ru-RU" sz="1600" dirty="0">
                <a:effectLst>
                  <a:outerShdw blurRad="38100" dist="38100" dir="2700000" algn="tl">
                    <a:srgbClr val="008AE8"/>
                  </a:outerShdw>
                </a:effectLst>
              </a:rPr>
              <a:t>Луна всегда повёрнута к Земле одной и той же стороной, так называемым видимым полушарием. Обратную сторону с Земли не видно. Это потому, что Луна делает 1 оборот вокруг Земли точно за такое же время, за которое она делает 1 поворот вокруг своей оси. Увидеть, что же находится на «затылке» Луны, стало возможным только с помощью космических исследований. Сделано это было 3-ей из серии лунных станций, запущенной в СССР в 1959 г. Оказавшись по расчетной траектории позади Луны, станция сфотографировала её поверхность. Затем, прямо на борту станции, в условиях невесомости плёнка была проявлена, после её просушки снимки были отсканированы на устройстве вроде фототелеграфного аппарата и в виде набора точек различной яркости переданы по радио на Землю, когда станция приблизилась к нашей планете. Таким образом, «Луна-3» оказалась 1-ым аппаратом, который стал искусственным спутником сразу и для Земли, и для Луны – его сильно вытянутая орбита охватывала оба этих небесных тела. Так люди впервые смогли увидеть обратную сторону Луны. Оказалось, что она резко отличается от видимой, поскольку на ней почти нет тёмных участков. Это стало крупнейшим открытием первых этапов космического исследования Луны - наш естественный спутник оказался </a:t>
            </a:r>
            <a:r>
              <a:rPr lang="ru-RU" sz="1600" dirty="0" err="1">
                <a:effectLst>
                  <a:outerShdw blurRad="38100" dist="38100" dir="2700000" algn="tl">
                    <a:srgbClr val="008AE8"/>
                  </a:outerShdw>
                </a:effectLst>
              </a:rPr>
              <a:t>геологически</a:t>
            </a:r>
            <a:r>
              <a:rPr lang="ru-RU" sz="1600" dirty="0">
                <a:effectLst>
                  <a:outerShdw blurRad="38100" dist="38100" dir="2700000" algn="tl">
                    <a:srgbClr val="008AE8"/>
                  </a:outerShdw>
                </a:effectLst>
              </a:rPr>
              <a:t> асимметричным</a:t>
            </a:r>
            <a:r>
              <a:rPr lang="en-US" sz="1600" dirty="0">
                <a:effectLst>
                  <a:outerShdw blurRad="38100" dist="38100" dir="2700000" algn="tl">
                    <a:srgbClr val="008AE8"/>
                  </a:outerShdw>
                </a:effectLst>
              </a:rPr>
              <a:t>:</a:t>
            </a:r>
            <a:r>
              <a:rPr lang="ru-RU" sz="1600" dirty="0">
                <a:effectLst>
                  <a:outerShdw blurRad="38100" dist="38100" dir="2700000" algn="tl">
                    <a:srgbClr val="008AE8"/>
                  </a:outerShdw>
                </a:effectLst>
              </a:rPr>
              <a:t> на его видимой стороне имеются и светлые материковые, и тёмные «морские» участки, а на обратной - сплошной материк.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9" name="Picture 11" descr="Сияние"/>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27656" name="Rectangle 8"/>
          <p:cNvSpPr>
            <a:spLocks noGrp="1" noChangeArrowheads="1"/>
          </p:cNvSpPr>
          <p:nvPr>
            <p:ph type="ctrTitle"/>
          </p:nvPr>
        </p:nvSpPr>
        <p:spPr>
          <a:xfrm>
            <a:off x="685800" y="0"/>
            <a:ext cx="7772400" cy="620713"/>
          </a:xfrm>
        </p:spPr>
        <p:txBody>
          <a:bodyPr/>
          <a:lstStyle/>
          <a:p>
            <a:r>
              <a:rPr lang="ru-RU" sz="4800" b="1" i="1" dirty="0">
                <a:solidFill>
                  <a:srgbClr val="76943A"/>
                </a:solidFill>
              </a:rPr>
              <a:t>Лицом к лицу.</a:t>
            </a:r>
            <a:r>
              <a:rPr lang="ru-RU" sz="4800" dirty="0"/>
              <a:t> </a:t>
            </a:r>
          </a:p>
        </p:txBody>
      </p:sp>
      <p:sp>
        <p:nvSpPr>
          <p:cNvPr id="27657" name="Rectangle 9"/>
          <p:cNvSpPr>
            <a:spLocks noGrp="1" noChangeArrowheads="1"/>
          </p:cNvSpPr>
          <p:nvPr>
            <p:ph type="subTitle" idx="1"/>
          </p:nvPr>
        </p:nvSpPr>
        <p:spPr>
          <a:xfrm>
            <a:off x="323850" y="692150"/>
            <a:ext cx="7448550" cy="4946650"/>
          </a:xfrm>
        </p:spPr>
        <p:txBody>
          <a:bodyPr/>
          <a:lstStyle/>
          <a:p>
            <a:pPr>
              <a:lnSpc>
                <a:spcPct val="90000"/>
              </a:lnSpc>
            </a:pPr>
            <a:r>
              <a:rPr lang="ru-RU" sz="2100" dirty="0">
                <a:solidFill>
                  <a:srgbClr val="FFFFFF"/>
                </a:solidFill>
              </a:rPr>
              <a:t>Первое изображение лунной поверхности вблизи предстало взору землян в 1966 г., когда советская станция «Луна-9», совершив первую в мире мягкую посадку на Луну, передала телевизионную панораму местности. На этих изображениях, сделанных с высоты около 1 м, были видны детали размером до 1 мм. Оптико-механическая телекамера, передавшая первую лунную панораму, была создана в Институте космического приборостроения . С «Луны -9» началось поистине триумфальное шествие по планетам этой сравнительно простой по конструкции, но очень надёжной телекамеры. «Изюминкой» её было зеркальце, покачивающееся вверх-вниз и при этом медленно поворачивающееся вокруг вертикальной оси слева направо. С её помощью создавалась построчная запись всего изображения.   </a:t>
            </a:r>
          </a:p>
        </p:txBody>
      </p:sp>
      <p:sp>
        <p:nvSpPr>
          <p:cNvPr id="2" name="Місце для нижнього колонтитула 1"/>
          <p:cNvSpPr>
            <a:spLocks noGrp="1"/>
          </p:cNvSpPr>
          <p:nvPr>
            <p:ph type="ftr" sz="quarter" idx="3"/>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5241" name="Picture 9" descr="Красная пустыня"/>
          <p:cNvPicPr>
            <a:picLocks noChangeAspect="1" noChangeArrowheads="1"/>
          </p:cNvPicPr>
          <p:nvPr/>
        </p:nvPicPr>
        <p:blipFill>
          <a:blip r:embed="rId4" cstate="print"/>
          <a:srcRect/>
          <a:stretch>
            <a:fillRect/>
          </a:stretch>
        </p:blipFill>
        <p:spPr bwMode="auto">
          <a:xfrm>
            <a:off x="0" y="0"/>
            <a:ext cx="9144000" cy="6858000"/>
          </a:xfrm>
          <a:prstGeom prst="rect">
            <a:avLst/>
          </a:prstGeom>
          <a:noFill/>
        </p:spPr>
      </p:pic>
      <p:sp>
        <p:nvSpPr>
          <p:cNvPr id="95236" name="Rectangle 4"/>
          <p:cNvSpPr>
            <a:spLocks noGrp="1" noChangeArrowheads="1"/>
          </p:cNvSpPr>
          <p:nvPr>
            <p:ph type="ctrTitle"/>
          </p:nvPr>
        </p:nvSpPr>
        <p:spPr>
          <a:xfrm>
            <a:off x="3203575" y="0"/>
            <a:ext cx="5940425" cy="1412875"/>
          </a:xfrm>
        </p:spPr>
        <p:txBody>
          <a:bodyPr/>
          <a:lstStyle/>
          <a:p>
            <a:r>
              <a:rPr lang="ru-RU" sz="4000" b="1" i="1" dirty="0">
                <a:solidFill>
                  <a:srgbClr val="FFFF66"/>
                </a:solidFill>
              </a:rPr>
              <a:t>Вращение Луны.</a:t>
            </a:r>
            <a:r>
              <a:rPr lang="ru-RU" sz="4000" dirty="0"/>
              <a:t> </a:t>
            </a:r>
          </a:p>
        </p:txBody>
      </p:sp>
      <p:sp>
        <p:nvSpPr>
          <p:cNvPr id="95237" name="Rectangle 5"/>
          <p:cNvSpPr>
            <a:spLocks noGrp="1" noChangeArrowheads="1"/>
          </p:cNvSpPr>
          <p:nvPr>
            <p:ph type="subTitle" idx="1"/>
          </p:nvPr>
        </p:nvSpPr>
        <p:spPr>
          <a:xfrm>
            <a:off x="2124075" y="1557338"/>
            <a:ext cx="7019925" cy="5300662"/>
          </a:xfrm>
        </p:spPr>
        <p:txBody>
          <a:bodyPr/>
          <a:lstStyle/>
          <a:p>
            <a:r>
              <a:rPr lang="ru-RU" sz="1600" dirty="0">
                <a:solidFill>
                  <a:srgbClr val="FFFF00"/>
                </a:solidFill>
              </a:rPr>
              <a:t>Иногда приходится слышать мнение, будто Луна совсем не вращается, т. к. она обращена к Земле одной стороной. На самом деле это не так. Если наблюдать Луну не с Земли, а с другой планеты, то можно заметить её вращение. Просто время оборота Луны вокруг своей оси в точности соответствует сидерическому месяцу. Такое положение установилось за млрд. лет эволюции системы Земля – Луна под действием приливов в лунной коре, вызываемых Землёй. Поскольку Земля в 81 раз массивнее Луны, её приливы примерно в 20 раз сильнее тех, которые Луна вызывает на нашей планете. Правда, на Луне нет океанов, но её кора подвержена приливному воздействию со стороны Земли, так же, как земная кора испытывает приливы от Луны и Солнца. Поэтому если в далёком прошлом Луна вращалась быстрее, то за миллиарды лет её вращение затормозилось. Между вращением Луны вокруг оси и её обращением вокруг Земли есть существенное различие. Вокруг Земли Луна обращается по законам Кеплера, т.е. Неравномерно</a:t>
            </a:r>
            <a:r>
              <a:rPr lang="en-US" sz="1600" dirty="0">
                <a:solidFill>
                  <a:srgbClr val="FFFF00"/>
                </a:solidFill>
              </a:rPr>
              <a:t>:</a:t>
            </a:r>
            <a:r>
              <a:rPr lang="ru-RU" sz="1600" dirty="0">
                <a:solidFill>
                  <a:srgbClr val="FFFF00"/>
                </a:solidFill>
              </a:rPr>
              <a:t> близ перигея быстрее, близ апогея медленнее. Вокруг оси же она вращается совершенно равномерно. Благодаря этому иногда можно немного «заглянуть» на обратную сторону  Луны с востока, а иногда – с запада.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pic>
        <p:nvPicPr>
          <p:cNvPr id="125977" name="Picture 25" descr="Луна 7"/>
          <p:cNvPicPr>
            <a:picLocks noGrp="1" noChangeAspect="1" noChangeArrowheads="1"/>
          </p:cNvPicPr>
          <p:nvPr>
            <p:ph sz="half" idx="2"/>
          </p:nvPr>
        </p:nvPicPr>
        <p:blipFill>
          <a:blip r:embed="rId4" cstate="print"/>
          <a:srcRect/>
          <a:stretch>
            <a:fillRect/>
          </a:stretch>
        </p:blipFill>
        <p:spPr>
          <a:xfrm>
            <a:off x="1403350" y="0"/>
            <a:ext cx="7740650" cy="6858000"/>
          </a:xfrm>
          <a:noFill/>
          <a:ln/>
        </p:spPr>
      </p:pic>
      <p:sp>
        <p:nvSpPr>
          <p:cNvPr id="125954" name="Rectangle 2"/>
          <p:cNvSpPr>
            <a:spLocks noGrp="1" noChangeArrowheads="1"/>
          </p:cNvSpPr>
          <p:nvPr>
            <p:ph type="title"/>
          </p:nvPr>
        </p:nvSpPr>
        <p:spPr>
          <a:xfrm>
            <a:off x="5435600" y="0"/>
            <a:ext cx="3708400" cy="981075"/>
          </a:xfrm>
        </p:spPr>
        <p:txBody>
          <a:bodyPr/>
          <a:lstStyle/>
          <a:p>
            <a:r>
              <a:rPr lang="ru-RU" sz="4000" b="1" dirty="0">
                <a:solidFill>
                  <a:srgbClr val="0000FF"/>
                </a:solidFill>
              </a:rPr>
              <a:t>Лунная карта.</a:t>
            </a:r>
            <a:r>
              <a:rPr lang="ru-RU" sz="4000" dirty="0"/>
              <a:t> </a:t>
            </a:r>
          </a:p>
        </p:txBody>
      </p:sp>
      <p:sp>
        <p:nvSpPr>
          <p:cNvPr id="125955" name="Rectangle 3"/>
          <p:cNvSpPr>
            <a:spLocks noGrp="1" noChangeArrowheads="1"/>
          </p:cNvSpPr>
          <p:nvPr>
            <p:ph type="body" sz="half" idx="1"/>
          </p:nvPr>
        </p:nvSpPr>
        <p:spPr>
          <a:xfrm>
            <a:off x="0" y="0"/>
            <a:ext cx="5867400" cy="6021388"/>
          </a:xfrm>
        </p:spPr>
        <p:txBody>
          <a:bodyPr/>
          <a:lstStyle/>
          <a:p>
            <a:pPr>
              <a:lnSpc>
                <a:spcPct val="80000"/>
              </a:lnSpc>
              <a:buFontTx/>
              <a:buNone/>
            </a:pPr>
            <a:r>
              <a:rPr lang="ru-RU" sz="1800" i="1" dirty="0">
                <a:solidFill>
                  <a:srgbClr val="0000FF"/>
                </a:solidFill>
              </a:rPr>
              <a:t>Даже невооружённым глазом на диске Луны видны тёмные пятна различной формы. Эти пятна ещё в 17 веке стали именовать морями. В те времена полагали, что на Луне есть вода, а значит, должны быть моря и океаны, как на Земле. Так , например, астроном Джованни </a:t>
            </a:r>
            <a:r>
              <a:rPr lang="ru-RU" sz="1800" i="1" dirty="0" err="1">
                <a:solidFill>
                  <a:srgbClr val="0000FF"/>
                </a:solidFill>
              </a:rPr>
              <a:t>Риччоли</a:t>
            </a:r>
            <a:r>
              <a:rPr lang="ru-RU" sz="1800" i="1" dirty="0">
                <a:solidFill>
                  <a:srgbClr val="0000FF"/>
                </a:solidFill>
              </a:rPr>
              <a:t> присвоил им названия, употребляемые и по сей день</a:t>
            </a:r>
            <a:r>
              <a:rPr lang="en-US" sz="1800" i="1" dirty="0">
                <a:solidFill>
                  <a:srgbClr val="0000FF"/>
                </a:solidFill>
              </a:rPr>
              <a:t>:</a:t>
            </a:r>
            <a:r>
              <a:rPr lang="ru-RU" sz="1800" i="1" dirty="0">
                <a:solidFill>
                  <a:srgbClr val="0000FF"/>
                </a:solidFill>
              </a:rPr>
              <a:t> Океан Бурь, Море Дождей, Море Холода, Залив Зноя, Море Облаков. Более светлые области лунной поверхности считались сушей. Уже в 1753 г. Хорватский астроном </a:t>
            </a:r>
            <a:r>
              <a:rPr lang="ru-RU" sz="1800" i="1" dirty="0" err="1">
                <a:solidFill>
                  <a:srgbClr val="0000FF"/>
                </a:solidFill>
              </a:rPr>
              <a:t>Руджер</a:t>
            </a:r>
            <a:r>
              <a:rPr lang="ru-RU" sz="1800" i="1" dirty="0">
                <a:solidFill>
                  <a:srgbClr val="0000FF"/>
                </a:solidFill>
              </a:rPr>
              <a:t> </a:t>
            </a:r>
            <a:r>
              <a:rPr lang="ru-RU" sz="1800" i="1" dirty="0" err="1">
                <a:solidFill>
                  <a:srgbClr val="0000FF"/>
                </a:solidFill>
              </a:rPr>
              <a:t>Бошкович</a:t>
            </a:r>
            <a:r>
              <a:rPr lang="ru-RU" sz="1800" i="1" dirty="0">
                <a:solidFill>
                  <a:srgbClr val="0000FF"/>
                </a:solidFill>
              </a:rPr>
              <a:t> доказал, что Луна не имеет атмосферы. Из этого следовало, что на поверхности луны не может быть жидкой воды, т.к. при отсутствии атмосферного давления она бы немедленно испарилась. Ещё Галилей открыл на Луне горы. Среди них были и настоящие горные хребты, которым стали давать названия земных гор</a:t>
            </a:r>
            <a:r>
              <a:rPr lang="en-US" sz="1800" i="1" dirty="0">
                <a:solidFill>
                  <a:srgbClr val="0000FF"/>
                </a:solidFill>
              </a:rPr>
              <a:t>:</a:t>
            </a:r>
            <a:r>
              <a:rPr lang="ru-RU" sz="1800" i="1" dirty="0">
                <a:solidFill>
                  <a:srgbClr val="0000FF"/>
                </a:solidFill>
              </a:rPr>
              <a:t> Альпы, Карпаты, Кавказ. Но встречались на Луне и особенные горы – кольцевые, их именовали кратерами (от греч. – «чаша»). Так появились на Луне кратеры Платон, Аристотель, Архимед, Гиппарх, Птолемей, Коперник, Кеплер. После того, как советские межпланетные станции серии «Луна» сфотографировали обратную сторону Луны, на её карты были нанесены кратеры с именами отечественных учёных</a:t>
            </a:r>
            <a:r>
              <a:rPr lang="en-US" sz="1800" i="1" dirty="0">
                <a:solidFill>
                  <a:srgbClr val="0000FF"/>
                </a:solidFill>
              </a:rPr>
              <a:t>:</a:t>
            </a:r>
            <a:r>
              <a:rPr lang="ru-RU" sz="1800" i="1" dirty="0">
                <a:solidFill>
                  <a:srgbClr val="0000FF"/>
                </a:solidFill>
              </a:rPr>
              <a:t> Ломоносов, Циолковский, Гагарин, Менделеев, а из астронавтов – Блажко, Белопольский, Нумеров, </a:t>
            </a:r>
            <a:r>
              <a:rPr lang="ru-RU" sz="1800" i="1" dirty="0" err="1">
                <a:solidFill>
                  <a:srgbClr val="0000FF"/>
                </a:solidFill>
              </a:rPr>
              <a:t>Штернберг</a:t>
            </a:r>
            <a:r>
              <a:rPr lang="ru-RU" sz="1800" i="1" dirty="0">
                <a:solidFill>
                  <a:srgbClr val="008080"/>
                </a:solidFill>
              </a:rPr>
              <a:t>.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04" name="Picture 4" descr="Луна 13"/>
          <p:cNvPicPr>
            <a:picLocks noGrp="1" noChangeAspect="1" noChangeArrowheads="1"/>
          </p:cNvPicPr>
          <p:nvPr>
            <p:ph sz="half" idx="2"/>
          </p:nvPr>
        </p:nvPicPr>
        <p:blipFill>
          <a:blip r:embed="rId4" cstate="print"/>
          <a:srcRect/>
          <a:stretch>
            <a:fillRect/>
          </a:stretch>
        </p:blipFill>
        <p:spPr>
          <a:xfrm>
            <a:off x="0" y="0"/>
            <a:ext cx="9144000" cy="6858000"/>
          </a:xfrm>
          <a:noFill/>
          <a:ln/>
        </p:spPr>
      </p:pic>
      <p:sp>
        <p:nvSpPr>
          <p:cNvPr id="204802" name="Rectangle 2"/>
          <p:cNvSpPr>
            <a:spLocks noGrp="1" noChangeArrowheads="1"/>
          </p:cNvSpPr>
          <p:nvPr>
            <p:ph type="title"/>
          </p:nvPr>
        </p:nvSpPr>
        <p:spPr>
          <a:xfrm>
            <a:off x="457200" y="0"/>
            <a:ext cx="8229600" cy="908050"/>
          </a:xfrm>
        </p:spPr>
        <p:txBody>
          <a:bodyPr/>
          <a:lstStyle/>
          <a:p>
            <a:r>
              <a:rPr lang="ru-RU" sz="4800" b="1" i="1" dirty="0">
                <a:solidFill>
                  <a:srgbClr val="04DC04"/>
                </a:solidFill>
              </a:rPr>
              <a:t>Лунная минералогия.</a:t>
            </a:r>
          </a:p>
        </p:txBody>
      </p:sp>
      <p:sp>
        <p:nvSpPr>
          <p:cNvPr id="204803" name="Rectangle 3"/>
          <p:cNvSpPr>
            <a:spLocks noGrp="1" noChangeArrowheads="1"/>
          </p:cNvSpPr>
          <p:nvPr>
            <p:ph type="body" sz="half" idx="1"/>
          </p:nvPr>
        </p:nvSpPr>
        <p:spPr>
          <a:xfrm>
            <a:off x="0" y="1052513"/>
            <a:ext cx="9144000" cy="5805487"/>
          </a:xfrm>
        </p:spPr>
        <p:txBody>
          <a:bodyPr/>
          <a:lstStyle/>
          <a:p>
            <a:pPr>
              <a:lnSpc>
                <a:spcPct val="90000"/>
              </a:lnSpc>
            </a:pPr>
            <a:r>
              <a:rPr lang="ru-RU" sz="2000" dirty="0">
                <a:solidFill>
                  <a:srgbClr val="04DC04"/>
                </a:solidFill>
              </a:rPr>
              <a:t>Самые древние из лунных пород, как показало исследование уран - свинцовым методом, образовались 4,46 млрд. лет назад. Анализ лунных минералов позволил понять, в чём состоят различия между материками и морями на Луне. Выяснилось, что моря покрыты вулканическими породами, в основном базальтами. Они имеют округлую форму, ровную поверхность, об относительной молодости которой говорит не только радиоактивный анализ, но и сравнительно малое число кратеров, образованных ударами крупных метеоритов. Всё это показывает, что «моря» - результат грандиозных лавовых излияний из недр Луны, вызываемых ударами о её поверхность небольших астероидов. Таким образом, когда-то лунные моря были настоящими морями, только не водными, а лавовыми. Радиоактивный анализ показал, что большинство из них ( Море Паров, Море Ясности, Океан Бурь) образовалось 4 млрд. лет назад. Несколько моложе Море Дождей</a:t>
            </a:r>
            <a:r>
              <a:rPr lang="en-US" sz="2000" dirty="0">
                <a:solidFill>
                  <a:srgbClr val="04DC04"/>
                </a:solidFill>
              </a:rPr>
              <a:t>:</a:t>
            </a:r>
            <a:r>
              <a:rPr lang="ru-RU" sz="2000" dirty="0">
                <a:solidFill>
                  <a:srgbClr val="04DC04"/>
                </a:solidFill>
              </a:rPr>
              <a:t> со времени его возникновения прошло 3,87 млрд. лет. Вероятно, в этот период на Луну выпадали остатки того роя тел, из которого сформировались Земля и Луна.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pic>
        <p:nvPicPr>
          <p:cNvPr id="153604" name="Picture 4" descr="Луна 5"/>
          <p:cNvPicPr>
            <a:picLocks noGrp="1" noChangeAspect="1" noChangeArrowheads="1"/>
          </p:cNvPicPr>
          <p:nvPr>
            <p:ph sz="half" idx="2"/>
          </p:nvPr>
        </p:nvPicPr>
        <p:blipFill>
          <a:blip r:embed="rId4" cstate="print"/>
          <a:srcRect/>
          <a:stretch>
            <a:fillRect/>
          </a:stretch>
        </p:blipFill>
        <p:spPr>
          <a:xfrm>
            <a:off x="2195513" y="0"/>
            <a:ext cx="6948487" cy="6858000"/>
          </a:xfrm>
          <a:noFill/>
          <a:ln/>
        </p:spPr>
      </p:pic>
      <p:sp>
        <p:nvSpPr>
          <p:cNvPr id="153602" name="Rectangle 2"/>
          <p:cNvSpPr>
            <a:spLocks noGrp="1" noChangeArrowheads="1"/>
          </p:cNvSpPr>
          <p:nvPr>
            <p:ph type="title"/>
          </p:nvPr>
        </p:nvSpPr>
        <p:spPr>
          <a:xfrm>
            <a:off x="0" y="0"/>
            <a:ext cx="7667625" cy="692150"/>
          </a:xfrm>
        </p:spPr>
        <p:txBody>
          <a:bodyPr/>
          <a:lstStyle/>
          <a:p>
            <a:r>
              <a:rPr lang="ru-RU" sz="3200" b="1" i="1" dirty="0">
                <a:solidFill>
                  <a:srgbClr val="FFFF66"/>
                </a:solidFill>
              </a:rPr>
              <a:t>Теории происхождения Луны.</a:t>
            </a:r>
            <a:r>
              <a:rPr lang="ru-RU" sz="2400" dirty="0"/>
              <a:t> </a:t>
            </a:r>
          </a:p>
        </p:txBody>
      </p:sp>
      <p:sp>
        <p:nvSpPr>
          <p:cNvPr id="153603" name="Rectangle 3"/>
          <p:cNvSpPr>
            <a:spLocks noGrp="1" noChangeArrowheads="1"/>
          </p:cNvSpPr>
          <p:nvPr>
            <p:ph type="body" sz="half" idx="1"/>
          </p:nvPr>
        </p:nvSpPr>
        <p:spPr>
          <a:xfrm>
            <a:off x="0" y="549275"/>
            <a:ext cx="5003800" cy="6308725"/>
          </a:xfrm>
          <a:ln/>
        </p:spPr>
        <p:txBody>
          <a:bodyPr/>
          <a:lstStyle/>
          <a:p>
            <a:pPr>
              <a:lnSpc>
                <a:spcPct val="90000"/>
              </a:lnSpc>
              <a:buFontTx/>
              <a:buNone/>
            </a:pPr>
            <a:r>
              <a:rPr lang="ru-RU" sz="2400" dirty="0"/>
              <a:t>   </a:t>
            </a:r>
            <a:r>
              <a:rPr lang="ru-RU" sz="1400" dirty="0">
                <a:solidFill>
                  <a:srgbClr val="FFFF00"/>
                </a:solidFill>
                <a:latin typeface="Arial Black" pitchFamily="34" charset="0"/>
              </a:rPr>
              <a:t>За последние 120 лет были выдвинуты 3 – и гипотезы происхождения нашего спутника. Первую предложил в 1879 г. англ. астроном Джордж Дарвин. Согласно этой гипотезе, Луна отделилась когда-то от Земли, пребывавшей в то время в жидком состоянии. Изменение взглядов на прошлое Земли и критика гипотезы Дарвина российским геофизиком Владимиром Николаевичем </a:t>
            </a:r>
            <a:r>
              <a:rPr lang="ru-RU" sz="1400" dirty="0" err="1">
                <a:solidFill>
                  <a:srgbClr val="FFFF00"/>
                </a:solidFill>
                <a:latin typeface="Arial Black" pitchFamily="34" charset="0"/>
              </a:rPr>
              <a:t>Лодочниковым</a:t>
            </a:r>
            <a:r>
              <a:rPr lang="ru-RU" sz="1400" dirty="0">
                <a:solidFill>
                  <a:srgbClr val="FFFF00"/>
                </a:solidFill>
                <a:latin typeface="Arial Black" pitchFamily="34" charset="0"/>
              </a:rPr>
              <a:t> заставили учёных начиная с 1939 г. Искать другие пути. В 1962 г. </a:t>
            </a:r>
            <a:r>
              <a:rPr lang="ru-RU" sz="1400" dirty="0" err="1">
                <a:solidFill>
                  <a:srgbClr val="FFFF00"/>
                </a:solidFill>
                <a:latin typeface="Arial Black" pitchFamily="34" charset="0"/>
              </a:rPr>
              <a:t>америк</a:t>
            </a:r>
            <a:r>
              <a:rPr lang="ru-RU" sz="1400" dirty="0">
                <a:solidFill>
                  <a:srgbClr val="FFFF00"/>
                </a:solidFill>
                <a:latin typeface="Arial Black" pitchFamily="34" charset="0"/>
              </a:rPr>
              <a:t>. геофизик Гарольд </a:t>
            </a:r>
            <a:r>
              <a:rPr lang="ru-RU" sz="1400" dirty="0" err="1">
                <a:solidFill>
                  <a:srgbClr val="FFFF00"/>
                </a:solidFill>
                <a:latin typeface="Arial Black" pitchFamily="34" charset="0"/>
              </a:rPr>
              <a:t>Юри</a:t>
            </a:r>
            <a:r>
              <a:rPr lang="ru-RU" sz="1400" dirty="0">
                <a:solidFill>
                  <a:srgbClr val="FFFF00"/>
                </a:solidFill>
                <a:latin typeface="Arial Black" pitchFamily="34" charset="0"/>
              </a:rPr>
              <a:t> предположил, что Земля захватила уже сформировавшуюся Луну. Однако помимо весьма малой вероятности такого события против гипотезы </a:t>
            </a:r>
            <a:r>
              <a:rPr lang="ru-RU" sz="1400" dirty="0" err="1">
                <a:solidFill>
                  <a:srgbClr val="FFFF00"/>
                </a:solidFill>
                <a:latin typeface="Arial Black" pitchFamily="34" charset="0"/>
              </a:rPr>
              <a:t>Юри</a:t>
            </a:r>
            <a:r>
              <a:rPr lang="ru-RU" sz="1400" dirty="0">
                <a:solidFill>
                  <a:srgbClr val="FFFF00"/>
                </a:solidFill>
                <a:latin typeface="Arial Black" pitchFamily="34" charset="0"/>
              </a:rPr>
              <a:t> говорило сходство состава Луны и земной мантии. В 60-е гг. российская исследовательница Евгения </a:t>
            </a:r>
            <a:r>
              <a:rPr lang="ru-RU" sz="1400" dirty="0" err="1">
                <a:solidFill>
                  <a:srgbClr val="FFFF00"/>
                </a:solidFill>
                <a:latin typeface="Arial Black" pitchFamily="34" charset="0"/>
              </a:rPr>
              <a:t>Рускол</a:t>
            </a:r>
            <a:r>
              <a:rPr lang="ru-RU" sz="1400" dirty="0">
                <a:solidFill>
                  <a:srgbClr val="FFFF00"/>
                </a:solidFill>
                <a:latin typeface="Arial Black" pitchFamily="34" charset="0"/>
              </a:rPr>
              <a:t> построила теорию совместного образования Земли и Луны как двойной планеты из облака </a:t>
            </a:r>
            <a:r>
              <a:rPr lang="ru-RU" sz="1400" dirty="0" err="1">
                <a:solidFill>
                  <a:srgbClr val="FFFF00"/>
                </a:solidFill>
                <a:latin typeface="Arial Black" pitchFamily="34" charset="0"/>
              </a:rPr>
              <a:t>допланетных</a:t>
            </a:r>
            <a:r>
              <a:rPr lang="ru-RU" sz="1400" dirty="0">
                <a:solidFill>
                  <a:srgbClr val="FFFF00"/>
                </a:solidFill>
                <a:latin typeface="Arial Black" pitchFamily="34" charset="0"/>
              </a:rPr>
              <a:t> тел, окружавшего когда-то Солнце. Эту теорию поддерживали многое западные учёные. По мнению австр. Геофизика Эдварда </a:t>
            </a:r>
            <a:r>
              <a:rPr lang="ru-RU" sz="1400" dirty="0" err="1">
                <a:solidFill>
                  <a:srgbClr val="FFFF00"/>
                </a:solidFill>
                <a:latin typeface="Arial Black" pitchFamily="34" charset="0"/>
              </a:rPr>
              <a:t>Рингвуда</a:t>
            </a:r>
            <a:r>
              <a:rPr lang="ru-RU" sz="1400" dirty="0">
                <a:solidFill>
                  <a:srgbClr val="FFFF00"/>
                </a:solidFill>
                <a:latin typeface="Arial Black" pitchFamily="34" charset="0"/>
              </a:rPr>
              <a:t>, много занимавшегося проблемой происхождения Луны, из всех гипотез, созданных до запуска космических аппаратов серии «Аполлон», только модель </a:t>
            </a:r>
            <a:r>
              <a:rPr lang="ru-RU" sz="1400" dirty="0" err="1">
                <a:solidFill>
                  <a:srgbClr val="FFFF00"/>
                </a:solidFill>
                <a:latin typeface="Arial Black" pitchFamily="34" charset="0"/>
              </a:rPr>
              <a:t>Рускол</a:t>
            </a:r>
            <a:r>
              <a:rPr lang="ru-RU" sz="1400" dirty="0">
                <a:solidFill>
                  <a:srgbClr val="FFFF00"/>
                </a:solidFill>
                <a:latin typeface="Arial Black" pitchFamily="34" charset="0"/>
              </a:rPr>
              <a:t> не имеет серьёзных недостатков. Разработка её продолжается.     </a:t>
            </a:r>
          </a:p>
        </p:txBody>
      </p:sp>
      <p:sp>
        <p:nvSpPr>
          <p:cNvPr id="2" name="Місце для нижнього колонтитула 1"/>
          <p:cNvSpPr>
            <a:spLocks noGrp="1"/>
          </p:cNvSpPr>
          <p:nvPr>
            <p:ph type="ftr" sz="quarter" idx="11"/>
          </p:nvPr>
        </p:nvSpPr>
        <p:spPr/>
        <p:txBody>
          <a:bodyPr/>
          <a:lstStyle/>
          <a:p>
            <a:r>
              <a:rPr lang="en-US" smtClean="0"/>
              <a:t>www.sliderpoint.org</a:t>
            </a:r>
            <a:endParaRPr lang="ru-RU"/>
          </a:p>
        </p:txBody>
      </p:sp>
    </p:spTree>
  </p:cSld>
  <p:clrMapOvr>
    <a:masterClrMapping/>
  </p:clrMapOvr>
  <p:transition spd="slow">
    <p:strips dir="rd"/>
    <p:sndAc>
      <p:stSnd>
        <p:snd r:embed="rId3" name="wind.wav"/>
      </p:stSnd>
    </p:sndAc>
  </p:transition>
  <p:timing>
    <p:tnLst>
      <p:par>
        <p:cTn id="1" dur="indefinite" restart="never" nodeType="tmRoot"/>
      </p:par>
    </p:tnLst>
  </p:timing>
</p:sld>
</file>

<file path=ppt/theme/theme1.xml><?xml version="1.0" encoding="utf-8"?>
<a:theme xmlns:a="http://schemas.openxmlformats.org/drawingml/2006/main" name="Эхо">
  <a:themeElements>
    <a:clrScheme name="Эхо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fontScheme name="Эхо">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Эхо 1">
        <a:dk1>
          <a:srgbClr val="25252F"/>
        </a:dk1>
        <a:lt1>
          <a:srgbClr val="9999FF"/>
        </a:lt1>
        <a:dk2>
          <a:srgbClr val="000000"/>
        </a:dk2>
        <a:lt2>
          <a:srgbClr val="FFFFFF"/>
        </a:lt2>
        <a:accent1>
          <a:srgbClr val="3366FF"/>
        </a:accent1>
        <a:accent2>
          <a:srgbClr val="003399"/>
        </a:accent2>
        <a:accent3>
          <a:srgbClr val="AAAAAA"/>
        </a:accent3>
        <a:accent4>
          <a:srgbClr val="8282DA"/>
        </a:accent4>
        <a:accent5>
          <a:srgbClr val="ADB8FF"/>
        </a:accent5>
        <a:accent6>
          <a:srgbClr val="002D8A"/>
        </a:accent6>
        <a:hlink>
          <a:srgbClr val="009999"/>
        </a:hlink>
        <a:folHlink>
          <a:srgbClr val="B2B2B2"/>
        </a:folHlink>
      </a:clrScheme>
      <a:clrMap bg1="dk2" tx1="lt1" bg2="dk1" tx2="lt2" accent1="accent1" accent2="accent2" accent3="accent3" accent4="accent4" accent5="accent5" accent6="accent6" hlink="hlink" folHlink="folHlink"/>
    </a:extraClrScheme>
    <a:extraClrScheme>
      <a:clrScheme name="Эхо 2">
        <a:dk1>
          <a:srgbClr val="314183"/>
        </a:dk1>
        <a:lt1>
          <a:srgbClr val="FFFFFF"/>
        </a:lt1>
        <a:dk2>
          <a:srgbClr val="0B1E45"/>
        </a:dk2>
        <a:lt2>
          <a:srgbClr val="FFFFFF"/>
        </a:lt2>
        <a:accent1>
          <a:srgbClr val="6666FF"/>
        </a:accent1>
        <a:accent2>
          <a:srgbClr val="0066FF"/>
        </a:accent2>
        <a:accent3>
          <a:srgbClr val="AAABB0"/>
        </a:accent3>
        <a:accent4>
          <a:srgbClr val="DADADA"/>
        </a:accent4>
        <a:accent5>
          <a:srgbClr val="B8B8FF"/>
        </a:accent5>
        <a:accent6>
          <a:srgbClr val="005CE7"/>
        </a:accent6>
        <a:hlink>
          <a:srgbClr val="006699"/>
        </a:hlink>
        <a:folHlink>
          <a:srgbClr val="B2B2B2"/>
        </a:folHlink>
      </a:clrScheme>
      <a:clrMap bg1="dk2" tx1="lt1" bg2="dk1" tx2="lt2" accent1="accent1" accent2="accent2" accent3="accent3" accent4="accent4" accent5="accent5" accent6="accent6" hlink="hlink" folHlink="folHlink"/>
    </a:extraClrScheme>
    <a:extraClrScheme>
      <a:clrScheme name="Эхо 3">
        <a:dk1>
          <a:srgbClr val="194349"/>
        </a:dk1>
        <a:lt1>
          <a:srgbClr val="FFFFCC"/>
        </a:lt1>
        <a:dk2>
          <a:srgbClr val="006666"/>
        </a:dk2>
        <a:lt2>
          <a:srgbClr val="FFFFFF"/>
        </a:lt2>
        <a:accent1>
          <a:srgbClr val="99CC00"/>
        </a:accent1>
        <a:accent2>
          <a:srgbClr val="00B6B2"/>
        </a:accent2>
        <a:accent3>
          <a:srgbClr val="AAB8B8"/>
        </a:accent3>
        <a:accent4>
          <a:srgbClr val="DADAAE"/>
        </a:accent4>
        <a:accent5>
          <a:srgbClr val="CAE2AA"/>
        </a:accent5>
        <a:accent6>
          <a:srgbClr val="00A5A1"/>
        </a:accent6>
        <a:hlink>
          <a:srgbClr val="669900"/>
        </a:hlink>
        <a:folHlink>
          <a:srgbClr val="666699"/>
        </a:folHlink>
      </a:clrScheme>
      <a:clrMap bg1="dk2" tx1="lt1" bg2="dk1" tx2="lt2" accent1="accent1" accent2="accent2" accent3="accent3" accent4="accent4" accent5="accent5" accent6="accent6" hlink="hlink" folHlink="folHlink"/>
    </a:extraClrScheme>
    <a:extraClrScheme>
      <a:clrScheme name="Эхо 4">
        <a:dk1>
          <a:srgbClr val="194349"/>
        </a:dk1>
        <a:lt1>
          <a:srgbClr val="FFFFCC"/>
        </a:lt1>
        <a:dk2>
          <a:srgbClr val="0000FF"/>
        </a:dk2>
        <a:lt2>
          <a:srgbClr val="FFFFFF"/>
        </a:lt2>
        <a:accent1>
          <a:srgbClr val="0099FF"/>
        </a:accent1>
        <a:accent2>
          <a:srgbClr val="33CC33"/>
        </a:accent2>
        <a:accent3>
          <a:srgbClr val="AAAAFF"/>
        </a:accent3>
        <a:accent4>
          <a:srgbClr val="DADAAE"/>
        </a:accent4>
        <a:accent5>
          <a:srgbClr val="AACAFF"/>
        </a:accent5>
        <a:accent6>
          <a:srgbClr val="2DB92D"/>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Эхо 5">
        <a:dk1>
          <a:srgbClr val="194349"/>
        </a:dk1>
        <a:lt1>
          <a:srgbClr val="FFFFCC"/>
        </a:lt1>
        <a:dk2>
          <a:srgbClr val="72A497"/>
        </a:dk2>
        <a:lt2>
          <a:srgbClr val="000000"/>
        </a:lt2>
        <a:accent1>
          <a:srgbClr val="805D32"/>
        </a:accent1>
        <a:accent2>
          <a:srgbClr val="7D2F3C"/>
        </a:accent2>
        <a:accent3>
          <a:srgbClr val="BCCFC9"/>
        </a:accent3>
        <a:accent4>
          <a:srgbClr val="DADAAE"/>
        </a:accent4>
        <a:accent5>
          <a:srgbClr val="C0B6AD"/>
        </a:accent5>
        <a:accent6>
          <a:srgbClr val="712A35"/>
        </a:accent6>
        <a:hlink>
          <a:srgbClr val="CC9900"/>
        </a:hlink>
        <a:folHlink>
          <a:srgbClr val="B2B2B2"/>
        </a:folHlink>
      </a:clrScheme>
      <a:clrMap bg1="dk2" tx1="lt1" bg2="dk1" tx2="lt2" accent1="accent1" accent2="accent2" accent3="accent3" accent4="accent4" accent5="accent5" accent6="accent6" hlink="hlink" folHlink="folHlink"/>
    </a:extraClrScheme>
    <a:extraClrScheme>
      <a:clrScheme name="Эхо 6">
        <a:dk1>
          <a:srgbClr val="1C1C1C"/>
        </a:dk1>
        <a:lt1>
          <a:srgbClr val="FFFFFF"/>
        </a:lt1>
        <a:dk2>
          <a:srgbClr val="710F0F"/>
        </a:dk2>
        <a:lt2>
          <a:srgbClr val="FFFFFF"/>
        </a:lt2>
        <a:accent1>
          <a:srgbClr val="FF9900"/>
        </a:accent1>
        <a:accent2>
          <a:srgbClr val="FF3300"/>
        </a:accent2>
        <a:accent3>
          <a:srgbClr val="BBAAAA"/>
        </a:accent3>
        <a:accent4>
          <a:srgbClr val="DADADA"/>
        </a:accent4>
        <a:accent5>
          <a:srgbClr val="FFCAAA"/>
        </a:accent5>
        <a:accent6>
          <a:srgbClr val="E72D00"/>
        </a:accent6>
        <a:hlink>
          <a:srgbClr val="666699"/>
        </a:hlink>
        <a:folHlink>
          <a:srgbClr val="996633"/>
        </a:folHlink>
      </a:clrScheme>
      <a:clrMap bg1="dk2" tx1="lt1" bg2="dk1" tx2="lt2" accent1="accent1" accent2="accent2" accent3="accent3" accent4="accent4" accent5="accent5" accent6="accent6" hlink="hlink" folHlink="folHlink"/>
    </a:extraClrScheme>
    <a:extraClrScheme>
      <a:clrScheme name="Эхо 7">
        <a:dk1>
          <a:srgbClr val="336666"/>
        </a:dk1>
        <a:lt1>
          <a:srgbClr val="FFFFFF"/>
        </a:lt1>
        <a:dk2>
          <a:srgbClr val="000000"/>
        </a:dk2>
        <a:lt2>
          <a:srgbClr val="666699"/>
        </a:lt2>
        <a:accent1>
          <a:srgbClr val="99CCCC"/>
        </a:accent1>
        <a:accent2>
          <a:srgbClr val="CCCCCC"/>
        </a:accent2>
        <a:accent3>
          <a:srgbClr val="FFFFFF"/>
        </a:accent3>
        <a:accent4>
          <a:srgbClr val="2A5656"/>
        </a:accent4>
        <a:accent5>
          <a:srgbClr val="CAE2E2"/>
        </a:accent5>
        <a:accent6>
          <a:srgbClr val="B9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Эхо 8">
        <a:dk1>
          <a:srgbClr val="000000"/>
        </a:dk1>
        <a:lt1>
          <a:srgbClr val="FFFFFF"/>
        </a:lt1>
        <a:dk2>
          <a:srgbClr val="000000"/>
        </a:dk2>
        <a:lt2>
          <a:srgbClr val="666699"/>
        </a:lt2>
        <a:accent1>
          <a:srgbClr val="FF9900"/>
        </a:accent1>
        <a:accent2>
          <a:srgbClr val="FF0000"/>
        </a:accent2>
        <a:accent3>
          <a:srgbClr val="FFFFFF"/>
        </a:accent3>
        <a:accent4>
          <a:srgbClr val="000000"/>
        </a:accent4>
        <a:accent5>
          <a:srgbClr val="FFCAAA"/>
        </a:accent5>
        <a:accent6>
          <a:srgbClr val="E70000"/>
        </a:accent6>
        <a:hlink>
          <a:srgbClr val="336699"/>
        </a:hlink>
        <a:folHlink>
          <a:srgbClr val="808080"/>
        </a:folHlink>
      </a:clrScheme>
      <a:clrMap bg1="lt1" tx1="dk1" bg2="lt2" tx2="dk2" accent1="accent1" accent2="accent2" accent3="accent3" accent4="accent4" accent5="accent5" accent6="accent6" hlink="hlink" folHlink="folHlink"/>
    </a:extraClrScheme>
    <a:extraClrScheme>
      <a:clrScheme name="Эхо 9">
        <a:dk1>
          <a:srgbClr val="000000"/>
        </a:dk1>
        <a:lt1>
          <a:srgbClr val="FFFFFF"/>
        </a:lt1>
        <a:dk2>
          <a:srgbClr val="000000"/>
        </a:dk2>
        <a:lt2>
          <a:srgbClr val="666699"/>
        </a:lt2>
        <a:accent1>
          <a:srgbClr val="CC3300"/>
        </a:accent1>
        <a:accent2>
          <a:srgbClr val="CC9900"/>
        </a:accent2>
        <a:accent3>
          <a:srgbClr val="FFFFFF"/>
        </a:accent3>
        <a:accent4>
          <a:srgbClr val="000000"/>
        </a:accent4>
        <a:accent5>
          <a:srgbClr val="E2ADAA"/>
        </a:accent5>
        <a:accent6>
          <a:srgbClr val="B98A00"/>
        </a:accent6>
        <a:hlink>
          <a:srgbClr val="CC6600"/>
        </a:hlink>
        <a:folHlink>
          <a:srgbClr val="808080"/>
        </a:folHlink>
      </a:clrScheme>
      <a:clrMap bg1="lt1" tx1="dk1" bg2="lt2" tx2="dk2" accent1="accent1" accent2="accent2" accent3="accent3" accent4="accent4" accent5="accent5" accent6="accent6" hlink="hlink" folHlink="folHlink"/>
    </a:extraClrScheme>
    <a:extraClrScheme>
      <a:clrScheme name="Эхо 10">
        <a:dk1>
          <a:srgbClr val="000000"/>
        </a:dk1>
        <a:lt1>
          <a:srgbClr val="FFFFFF"/>
        </a:lt1>
        <a:dk2>
          <a:srgbClr val="000000"/>
        </a:dk2>
        <a:lt2>
          <a:srgbClr val="666699"/>
        </a:lt2>
        <a:accent1>
          <a:srgbClr val="666699"/>
        </a:accent1>
        <a:accent2>
          <a:srgbClr val="9999FF"/>
        </a:accent2>
        <a:accent3>
          <a:srgbClr val="FFFFFF"/>
        </a:accent3>
        <a:accent4>
          <a:srgbClr val="000000"/>
        </a:accent4>
        <a:accent5>
          <a:srgbClr val="B8B8CA"/>
        </a:accent5>
        <a:accent6>
          <a:srgbClr val="8A8AE7"/>
        </a:accent6>
        <a:hlink>
          <a:srgbClr val="3366FF"/>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Круги">
  <a:themeElements>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fontScheme name="Круги">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Круги 1">
        <a:dk1>
          <a:srgbClr val="2B2B85"/>
        </a:dk1>
        <a:lt1>
          <a:srgbClr val="FFFFFF"/>
        </a:lt1>
        <a:dk2>
          <a:srgbClr val="00254A"/>
        </a:dk2>
        <a:lt2>
          <a:srgbClr val="C0C0C0"/>
        </a:lt2>
        <a:accent1>
          <a:srgbClr val="0099FF"/>
        </a:accent1>
        <a:accent2>
          <a:srgbClr val="006699"/>
        </a:accent2>
        <a:accent3>
          <a:srgbClr val="AAACB1"/>
        </a:accent3>
        <a:accent4>
          <a:srgbClr val="DADADA"/>
        </a:accent4>
        <a:accent5>
          <a:srgbClr val="AACAFF"/>
        </a:accent5>
        <a:accent6>
          <a:srgbClr val="005C8A"/>
        </a:accent6>
        <a:hlink>
          <a:srgbClr val="99CCFF"/>
        </a:hlink>
        <a:folHlink>
          <a:srgbClr val="8F8FB5"/>
        </a:folHlink>
      </a:clrScheme>
      <a:clrMap bg1="dk2" tx1="lt1" bg2="dk1" tx2="lt2" accent1="accent1" accent2="accent2" accent3="accent3" accent4="accent4" accent5="accent5" accent6="accent6" hlink="hlink" folHlink="folHlink"/>
    </a:extraClrScheme>
    <a:extraClrScheme>
      <a:clrScheme name="Круги 2">
        <a:dk1>
          <a:srgbClr val="3B4B5D"/>
        </a:dk1>
        <a:lt1>
          <a:srgbClr val="FFFFFF"/>
        </a:lt1>
        <a:dk2>
          <a:srgbClr val="466886"/>
        </a:dk2>
        <a:lt2>
          <a:srgbClr val="CCECFF"/>
        </a:lt2>
        <a:accent1>
          <a:srgbClr val="6D9D97"/>
        </a:accent1>
        <a:accent2>
          <a:srgbClr val="53718C"/>
        </a:accent2>
        <a:accent3>
          <a:srgbClr val="B0B9C3"/>
        </a:accent3>
        <a:accent4>
          <a:srgbClr val="DADADA"/>
        </a:accent4>
        <a:accent5>
          <a:srgbClr val="BACCC9"/>
        </a:accent5>
        <a:accent6>
          <a:srgbClr val="4A667E"/>
        </a:accent6>
        <a:hlink>
          <a:srgbClr val="99CCFF"/>
        </a:hlink>
        <a:folHlink>
          <a:srgbClr val="A97CF2"/>
        </a:folHlink>
      </a:clrScheme>
      <a:clrMap bg1="dk2" tx1="lt1" bg2="dk1" tx2="lt2" accent1="accent1" accent2="accent2" accent3="accent3" accent4="accent4" accent5="accent5" accent6="accent6" hlink="hlink" folHlink="folHlink"/>
    </a:extraClrScheme>
    <a:extraClrScheme>
      <a:clrScheme name="Круги 3">
        <a:dk1>
          <a:srgbClr val="008AE8"/>
        </a:dk1>
        <a:lt1>
          <a:srgbClr val="FFFFFF"/>
        </a:lt1>
        <a:dk2>
          <a:srgbClr val="0068AE"/>
        </a:dk2>
        <a:lt2>
          <a:srgbClr val="CCECFF"/>
        </a:lt2>
        <a:accent1>
          <a:srgbClr val="009999"/>
        </a:accent1>
        <a:accent2>
          <a:srgbClr val="0088E4"/>
        </a:accent2>
        <a:accent3>
          <a:srgbClr val="AAB9D3"/>
        </a:accent3>
        <a:accent4>
          <a:srgbClr val="DADADA"/>
        </a:accent4>
        <a:accent5>
          <a:srgbClr val="AACACA"/>
        </a:accent5>
        <a:accent6>
          <a:srgbClr val="007BCF"/>
        </a:accent6>
        <a:hlink>
          <a:srgbClr val="99FF99"/>
        </a:hlink>
        <a:folHlink>
          <a:srgbClr val="AFE1FF"/>
        </a:folHlink>
      </a:clrScheme>
      <a:clrMap bg1="dk2" tx1="lt1" bg2="dk1" tx2="lt2" accent1="accent1" accent2="accent2" accent3="accent3" accent4="accent4" accent5="accent5" accent6="accent6" hlink="hlink" folHlink="folHlink"/>
    </a:extraClrScheme>
    <a:extraClrScheme>
      <a:clrScheme name="Круги 4">
        <a:dk1>
          <a:srgbClr val="9B69FF"/>
        </a:dk1>
        <a:lt1>
          <a:srgbClr val="FFFFFF"/>
        </a:lt1>
        <a:dk2>
          <a:srgbClr val="666699"/>
        </a:dk2>
        <a:lt2>
          <a:srgbClr val="D9D9FF"/>
        </a:lt2>
        <a:accent1>
          <a:srgbClr val="66CCFF"/>
        </a:accent1>
        <a:accent2>
          <a:srgbClr val="9966FF"/>
        </a:accent2>
        <a:accent3>
          <a:srgbClr val="B8B8CA"/>
        </a:accent3>
        <a:accent4>
          <a:srgbClr val="DADADA"/>
        </a:accent4>
        <a:accent5>
          <a:srgbClr val="B8E2FF"/>
        </a:accent5>
        <a:accent6>
          <a:srgbClr val="8A5CE7"/>
        </a:accent6>
        <a:hlink>
          <a:srgbClr val="0099CC"/>
        </a:hlink>
        <a:folHlink>
          <a:srgbClr val="003399"/>
        </a:folHlink>
      </a:clrScheme>
      <a:clrMap bg1="dk2" tx1="lt1" bg2="dk1" tx2="lt2" accent1="accent1" accent2="accent2" accent3="accent3" accent4="accent4" accent5="accent5" accent6="accent6" hlink="hlink" folHlink="folHlink"/>
    </a:extraClrScheme>
    <a:extraClrScheme>
      <a:clrScheme name="Круги 5">
        <a:dk1>
          <a:srgbClr val="008080"/>
        </a:dk1>
        <a:lt1>
          <a:srgbClr val="FFFFFF"/>
        </a:lt1>
        <a:dk2>
          <a:srgbClr val="006666"/>
        </a:dk2>
        <a:lt2>
          <a:srgbClr val="FFFFCC"/>
        </a:lt2>
        <a:accent1>
          <a:srgbClr val="0099FF"/>
        </a:accent1>
        <a:accent2>
          <a:srgbClr val="008080"/>
        </a:accent2>
        <a:accent3>
          <a:srgbClr val="AAB8B8"/>
        </a:accent3>
        <a:accent4>
          <a:srgbClr val="DADADA"/>
        </a:accent4>
        <a:accent5>
          <a:srgbClr val="AACAFF"/>
        </a:accent5>
        <a:accent6>
          <a:srgbClr val="007373"/>
        </a:accent6>
        <a:hlink>
          <a:srgbClr val="1ACE9F"/>
        </a:hlink>
        <a:folHlink>
          <a:srgbClr val="A5B5CD"/>
        </a:folHlink>
      </a:clrScheme>
      <a:clrMap bg1="dk2" tx1="lt1" bg2="dk1" tx2="lt2" accent1="accent1" accent2="accent2" accent3="accent3" accent4="accent4" accent5="accent5" accent6="accent6" hlink="hlink" folHlink="folHlink"/>
    </a:extraClrScheme>
    <a:extraClrScheme>
      <a:clrScheme name="Круги 6">
        <a:dk1>
          <a:srgbClr val="CDD9D1"/>
        </a:dk1>
        <a:lt1>
          <a:srgbClr val="FFFFFF"/>
        </a:lt1>
        <a:dk2>
          <a:srgbClr val="A3BBA9"/>
        </a:dk2>
        <a:lt2>
          <a:srgbClr val="007D80"/>
        </a:lt2>
        <a:accent1>
          <a:srgbClr val="9CA8A4"/>
        </a:accent1>
        <a:accent2>
          <a:srgbClr val="CBD7CE"/>
        </a:accent2>
        <a:accent3>
          <a:srgbClr val="CEDAD1"/>
        </a:accent3>
        <a:accent4>
          <a:srgbClr val="DADADA"/>
        </a:accent4>
        <a:accent5>
          <a:srgbClr val="CBD1CF"/>
        </a:accent5>
        <a:accent6>
          <a:srgbClr val="B8C3BA"/>
        </a:accent6>
        <a:hlink>
          <a:srgbClr val="009900"/>
        </a:hlink>
        <a:folHlink>
          <a:srgbClr val="009999"/>
        </a:folHlink>
      </a:clrScheme>
      <a:clrMap bg1="dk2" tx1="lt1" bg2="dk1" tx2="lt2" accent1="accent1" accent2="accent2" accent3="accent3" accent4="accent4" accent5="accent5" accent6="accent6" hlink="hlink" folHlink="folHlink"/>
    </a:extraClrScheme>
    <a:extraClrScheme>
      <a:clrScheme name="Круги 7">
        <a:dk1>
          <a:srgbClr val="686B5D"/>
        </a:dk1>
        <a:lt1>
          <a:srgbClr val="DCDAD0"/>
        </a:lt1>
        <a:dk2>
          <a:srgbClr val="525040"/>
        </a:dk2>
        <a:lt2>
          <a:srgbClr val="D3D2A6"/>
        </a:lt2>
        <a:accent1>
          <a:srgbClr val="5D8770"/>
        </a:accent1>
        <a:accent2>
          <a:srgbClr val="686B5D"/>
        </a:accent2>
        <a:accent3>
          <a:srgbClr val="B3B3AF"/>
        </a:accent3>
        <a:accent4>
          <a:srgbClr val="BCBAB1"/>
        </a:accent4>
        <a:accent5>
          <a:srgbClr val="B6C3BB"/>
        </a:accent5>
        <a:accent6>
          <a:srgbClr val="5E6053"/>
        </a:accent6>
        <a:hlink>
          <a:srgbClr val="85B7A9"/>
        </a:hlink>
        <a:folHlink>
          <a:srgbClr val="B89362"/>
        </a:folHlink>
      </a:clrScheme>
      <a:clrMap bg1="dk2" tx1="lt1" bg2="dk1" tx2="lt2" accent1="accent1" accent2="accent2" accent3="accent3" accent4="accent4" accent5="accent5" accent6="accent6" hlink="hlink" folHlink="folHlink"/>
    </a:extraClrScheme>
    <a:extraClrScheme>
      <a:clrScheme name="Круги 8">
        <a:dk1>
          <a:srgbClr val="000000"/>
        </a:dk1>
        <a:lt1>
          <a:srgbClr val="EAEAEA"/>
        </a:lt1>
        <a:dk2>
          <a:srgbClr val="000000"/>
        </a:dk2>
        <a:lt2>
          <a:srgbClr val="B2B2B2"/>
        </a:lt2>
        <a:accent1>
          <a:srgbClr val="A4BCC4"/>
        </a:accent1>
        <a:accent2>
          <a:srgbClr val="FFFFFF"/>
        </a:accent2>
        <a:accent3>
          <a:srgbClr val="F3F3F3"/>
        </a:accent3>
        <a:accent4>
          <a:srgbClr val="000000"/>
        </a:accent4>
        <a:accent5>
          <a:srgbClr val="CFDADE"/>
        </a:accent5>
        <a:accent6>
          <a:srgbClr val="E7E7E7"/>
        </a:accent6>
        <a:hlink>
          <a:srgbClr val="0066FF"/>
        </a:hlink>
        <a:folHlink>
          <a:srgbClr val="00CC66"/>
        </a:folHlink>
      </a:clrScheme>
      <a:clrMap bg1="lt1" tx1="dk1" bg2="lt2" tx2="dk2" accent1="accent1" accent2="accent2" accent3="accent3" accent4="accent4" accent5="accent5" accent6="accent6" hlink="hlink" folHlink="folHlink"/>
    </a:extraClrScheme>
    <a:extraClrScheme>
      <a:clrScheme name="Круги 9">
        <a:dk1>
          <a:srgbClr val="000000"/>
        </a:dk1>
        <a:lt1>
          <a:srgbClr val="D7D1B9"/>
        </a:lt1>
        <a:dk2>
          <a:srgbClr val="B39257"/>
        </a:dk2>
        <a:lt2>
          <a:srgbClr val="B1A887"/>
        </a:lt2>
        <a:accent1>
          <a:srgbClr val="FFCC66"/>
        </a:accent1>
        <a:accent2>
          <a:srgbClr val="E6E3AC"/>
        </a:accent2>
        <a:accent3>
          <a:srgbClr val="E8E5D9"/>
        </a:accent3>
        <a:accent4>
          <a:srgbClr val="000000"/>
        </a:accent4>
        <a:accent5>
          <a:srgbClr val="FFE2B8"/>
        </a:accent5>
        <a:accent6>
          <a:srgbClr val="D0CE9B"/>
        </a:accent6>
        <a:hlink>
          <a:srgbClr val="666633"/>
        </a:hlink>
        <a:folHlink>
          <a:srgbClr val="9C98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Облака">
  <a:themeElements>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Облака">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Облака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Облака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Облака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Облака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Облака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Облака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Облака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Облака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Облака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Текстура">
  <a:themeElements>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fontScheme name="Текстура">
      <a:majorFont>
        <a:latin typeface="Tahoma"/>
        <a:ea typeface=""/>
        <a:cs typeface=""/>
      </a:majorFont>
      <a:minorFont>
        <a:latin typeface="Tahoma"/>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Текстура 1">
        <a:dk1>
          <a:srgbClr val="660000"/>
        </a:dk1>
        <a:lt1>
          <a:srgbClr val="FFFFFF"/>
        </a:lt1>
        <a:dk2>
          <a:srgbClr val="800000"/>
        </a:dk2>
        <a:lt2>
          <a:srgbClr val="FFFFCC"/>
        </a:lt2>
        <a:accent1>
          <a:srgbClr val="BE7960"/>
        </a:accent1>
        <a:accent2>
          <a:srgbClr val="CC6600"/>
        </a:accent2>
        <a:accent3>
          <a:srgbClr val="C0AAAA"/>
        </a:accent3>
        <a:accent4>
          <a:srgbClr val="DADADA"/>
        </a:accent4>
        <a:accent5>
          <a:srgbClr val="DBBEB6"/>
        </a:accent5>
        <a:accent6>
          <a:srgbClr val="B95C00"/>
        </a:accent6>
        <a:hlink>
          <a:srgbClr val="FFCC66"/>
        </a:hlink>
        <a:folHlink>
          <a:srgbClr val="CC3300"/>
        </a:folHlink>
      </a:clrScheme>
      <a:clrMap bg1="dk2" tx1="lt1" bg2="dk1" tx2="lt2" accent1="accent1" accent2="accent2" accent3="accent3" accent4="accent4" accent5="accent5" accent6="accent6" hlink="hlink" folHlink="folHlink"/>
    </a:extraClrScheme>
    <a:extraClrScheme>
      <a:clrScheme name="Текстура 2">
        <a:dk1>
          <a:srgbClr val="003300"/>
        </a:dk1>
        <a:lt1>
          <a:srgbClr val="FFFFFF"/>
        </a:lt1>
        <a:dk2>
          <a:srgbClr val="4D6A2A"/>
        </a:dk2>
        <a:lt2>
          <a:srgbClr val="CCFF99"/>
        </a:lt2>
        <a:accent1>
          <a:srgbClr val="33CC33"/>
        </a:accent1>
        <a:accent2>
          <a:srgbClr val="46562A"/>
        </a:accent2>
        <a:accent3>
          <a:srgbClr val="B2B9AC"/>
        </a:accent3>
        <a:accent4>
          <a:srgbClr val="DADADA"/>
        </a:accent4>
        <a:accent5>
          <a:srgbClr val="ADE2AD"/>
        </a:accent5>
        <a:accent6>
          <a:srgbClr val="3F4D25"/>
        </a:accent6>
        <a:hlink>
          <a:srgbClr val="009999"/>
        </a:hlink>
        <a:folHlink>
          <a:srgbClr val="CCCC00"/>
        </a:folHlink>
      </a:clrScheme>
      <a:clrMap bg1="dk2" tx1="lt1" bg2="dk1" tx2="lt2" accent1="accent1" accent2="accent2" accent3="accent3" accent4="accent4" accent5="accent5" accent6="accent6" hlink="hlink" folHlink="folHlink"/>
    </a:extraClrScheme>
    <a:extraClrScheme>
      <a:clrScheme name="Текстура 3">
        <a:dk1>
          <a:srgbClr val="4E4E74"/>
        </a:dk1>
        <a:lt1>
          <a:srgbClr val="FFFFFF"/>
        </a:lt1>
        <a:dk2>
          <a:srgbClr val="666699"/>
        </a:dk2>
        <a:lt2>
          <a:srgbClr val="FFFFCC"/>
        </a:lt2>
        <a:accent1>
          <a:srgbClr val="5E5884"/>
        </a:accent1>
        <a:accent2>
          <a:srgbClr val="8AB29D"/>
        </a:accent2>
        <a:accent3>
          <a:srgbClr val="B8B8CA"/>
        </a:accent3>
        <a:accent4>
          <a:srgbClr val="DADADA"/>
        </a:accent4>
        <a:accent5>
          <a:srgbClr val="B6B4C2"/>
        </a:accent5>
        <a:accent6>
          <a:srgbClr val="7DA18E"/>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Текстура 4">
        <a:dk1>
          <a:srgbClr val="004E4C"/>
        </a:dk1>
        <a:lt1>
          <a:srgbClr val="FFFFFF"/>
        </a:lt1>
        <a:dk2>
          <a:srgbClr val="006666"/>
        </a:dk2>
        <a:lt2>
          <a:srgbClr val="FFFFCC"/>
        </a:lt2>
        <a:accent1>
          <a:srgbClr val="FFCC00"/>
        </a:accent1>
        <a:accent2>
          <a:srgbClr val="00B0AC"/>
        </a:accent2>
        <a:accent3>
          <a:srgbClr val="AAB8B8"/>
        </a:accent3>
        <a:accent4>
          <a:srgbClr val="DADADA"/>
        </a:accent4>
        <a:accent5>
          <a:srgbClr val="FFE2AA"/>
        </a:accent5>
        <a:accent6>
          <a:srgbClr val="009F9B"/>
        </a:accent6>
        <a:hlink>
          <a:srgbClr val="BA7C3E"/>
        </a:hlink>
        <a:folHlink>
          <a:srgbClr val="724C00"/>
        </a:folHlink>
      </a:clrScheme>
      <a:clrMap bg1="dk2" tx1="lt1" bg2="dk1" tx2="lt2" accent1="accent1" accent2="accent2" accent3="accent3" accent4="accent4" accent5="accent5" accent6="accent6" hlink="hlink" folHlink="folHlink"/>
    </a:extraClrScheme>
    <a:extraClrScheme>
      <a:clrScheme name="Текстура 5">
        <a:dk1>
          <a:srgbClr val="003366"/>
        </a:dk1>
        <a:lt1>
          <a:srgbClr val="FFFFFF"/>
        </a:lt1>
        <a:dk2>
          <a:srgbClr val="2B5481"/>
        </a:dk2>
        <a:lt2>
          <a:srgbClr val="E5FFFF"/>
        </a:lt2>
        <a:accent1>
          <a:srgbClr val="009999"/>
        </a:accent1>
        <a:accent2>
          <a:srgbClr val="336699"/>
        </a:accent2>
        <a:accent3>
          <a:srgbClr val="ACB3C1"/>
        </a:accent3>
        <a:accent4>
          <a:srgbClr val="DADADA"/>
        </a:accent4>
        <a:accent5>
          <a:srgbClr val="AACACA"/>
        </a:accent5>
        <a:accent6>
          <a:srgbClr val="2D5C8A"/>
        </a:accent6>
        <a:hlink>
          <a:srgbClr val="00CCFF"/>
        </a:hlink>
        <a:folHlink>
          <a:srgbClr val="FFCC00"/>
        </a:folHlink>
      </a:clrScheme>
      <a:clrMap bg1="dk2" tx1="lt1" bg2="dk1" tx2="lt2" accent1="accent1" accent2="accent2" accent3="accent3" accent4="accent4" accent5="accent5" accent6="accent6" hlink="hlink" folHlink="folHlink"/>
    </a:extraClrScheme>
    <a:extraClrScheme>
      <a:clrScheme name="Текстура 6">
        <a:dk1>
          <a:srgbClr val="080808"/>
        </a:dk1>
        <a:lt1>
          <a:srgbClr val="FFFFFF"/>
        </a:lt1>
        <a:dk2>
          <a:srgbClr val="4D4D4D"/>
        </a:dk2>
        <a:lt2>
          <a:srgbClr val="FFFFFF"/>
        </a:lt2>
        <a:accent1>
          <a:srgbClr val="666699"/>
        </a:accent1>
        <a:accent2>
          <a:srgbClr val="3366CC"/>
        </a:accent2>
        <a:accent3>
          <a:srgbClr val="B2B2B2"/>
        </a:accent3>
        <a:accent4>
          <a:srgbClr val="DADADA"/>
        </a:accent4>
        <a:accent5>
          <a:srgbClr val="B8B8CA"/>
        </a:accent5>
        <a:accent6>
          <a:srgbClr val="2D5CB9"/>
        </a:accent6>
        <a:hlink>
          <a:srgbClr val="00CCFF"/>
        </a:hlink>
        <a:folHlink>
          <a:srgbClr val="CCCCFF"/>
        </a:folHlink>
      </a:clrScheme>
      <a:clrMap bg1="dk2" tx1="lt1" bg2="dk1" tx2="lt2" accent1="accent1" accent2="accent2" accent3="accent3" accent4="accent4" accent5="accent5" accent6="accent6" hlink="hlink" folHlink="folHlink"/>
    </a:extraClrScheme>
    <a:extraClrScheme>
      <a:clrScheme name="Текстура 7">
        <a:dk1>
          <a:srgbClr val="000000"/>
        </a:dk1>
        <a:lt1>
          <a:srgbClr val="DBDAC2"/>
        </a:lt1>
        <a:dk2>
          <a:srgbClr val="827F4C"/>
        </a:dk2>
        <a:lt2>
          <a:srgbClr val="C0BC94"/>
        </a:lt2>
        <a:accent1>
          <a:srgbClr val="AAA578"/>
        </a:accent1>
        <a:accent2>
          <a:srgbClr val="A2A4AC"/>
        </a:accent2>
        <a:accent3>
          <a:srgbClr val="EAEADD"/>
        </a:accent3>
        <a:accent4>
          <a:srgbClr val="000000"/>
        </a:accent4>
        <a:accent5>
          <a:srgbClr val="D2CFBE"/>
        </a:accent5>
        <a:accent6>
          <a:srgbClr val="92949B"/>
        </a:accent6>
        <a:hlink>
          <a:srgbClr val="5B8800"/>
        </a:hlink>
        <a:folHlink>
          <a:srgbClr val="686532"/>
        </a:folHlink>
      </a:clrScheme>
      <a:clrMap bg1="lt1" tx1="dk1" bg2="lt2" tx2="dk2" accent1="accent1" accent2="accent2" accent3="accent3" accent4="accent4" accent5="accent5" accent6="accent6" hlink="hlink" folHlink="folHlink"/>
    </a:extraClrScheme>
    <a:extraClrScheme>
      <a:clrScheme name="Текстура 8">
        <a:dk1>
          <a:srgbClr val="000000"/>
        </a:dk1>
        <a:lt1>
          <a:srgbClr val="DCE8F4"/>
        </a:lt1>
        <a:dk2>
          <a:srgbClr val="7B9CB5"/>
        </a:dk2>
        <a:lt2>
          <a:srgbClr val="969696"/>
        </a:lt2>
        <a:accent1>
          <a:srgbClr val="FFFFFF"/>
        </a:accent1>
        <a:accent2>
          <a:srgbClr val="00BAB6"/>
        </a:accent2>
        <a:accent3>
          <a:srgbClr val="EBF2F8"/>
        </a:accent3>
        <a:accent4>
          <a:srgbClr val="000000"/>
        </a:accent4>
        <a:accent5>
          <a:srgbClr val="FFFFFF"/>
        </a:accent5>
        <a:accent6>
          <a:srgbClr val="00A8A5"/>
        </a:accent6>
        <a:hlink>
          <a:srgbClr val="8A8AD8"/>
        </a:hlink>
        <a:folHlink>
          <a:srgbClr val="24249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Орбита">
  <a:themeElements>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fontScheme name="Орбита">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ru-RU" sz="1800" b="1" i="0" u="none" strike="noStrike" cap="none" normalizeH="0" baseline="0" smtClean="0">
            <a:ln>
              <a:noFill/>
            </a:ln>
            <a:solidFill>
              <a:schemeClr val="tx1"/>
            </a:solidFill>
            <a:effectLst/>
            <a:latin typeface="Arial" charset="0"/>
          </a:defRPr>
        </a:defPPr>
      </a:lstStyle>
    </a:lnDef>
  </a:objectDefaults>
  <a:extraClrSchemeLst>
    <a:extraClrScheme>
      <a:clrScheme name="Орбита 1">
        <a:dk1>
          <a:srgbClr val="010199"/>
        </a:dk1>
        <a:lt1>
          <a:srgbClr val="FFFFFF"/>
        </a:lt1>
        <a:dk2>
          <a:srgbClr val="000000"/>
        </a:dk2>
        <a:lt2>
          <a:srgbClr val="B2B2B2"/>
        </a:lt2>
        <a:accent1>
          <a:srgbClr val="3399FF"/>
        </a:accent1>
        <a:accent2>
          <a:srgbClr val="666699"/>
        </a:accent2>
        <a:accent3>
          <a:srgbClr val="AAAAAA"/>
        </a:accent3>
        <a:accent4>
          <a:srgbClr val="DADADA"/>
        </a:accent4>
        <a:accent5>
          <a:srgbClr val="ADCAFF"/>
        </a:accent5>
        <a:accent6>
          <a:srgbClr val="5C5C8A"/>
        </a:accent6>
        <a:hlink>
          <a:srgbClr val="FFFFCC"/>
        </a:hlink>
        <a:folHlink>
          <a:srgbClr val="FFCC66"/>
        </a:folHlink>
      </a:clrScheme>
      <a:clrMap bg1="dk2" tx1="lt1" bg2="dk1" tx2="lt2" accent1="accent1" accent2="accent2" accent3="accent3" accent4="accent4" accent5="accent5" accent6="accent6" hlink="hlink" folHlink="folHlink"/>
    </a:extraClrScheme>
    <a:extraClrScheme>
      <a:clrScheme name="Орбита 2">
        <a:dk1>
          <a:srgbClr val="008000"/>
        </a:dk1>
        <a:lt1>
          <a:srgbClr val="FFFFFF"/>
        </a:lt1>
        <a:dk2>
          <a:srgbClr val="003300"/>
        </a:dk2>
        <a:lt2>
          <a:srgbClr val="C0C0C0"/>
        </a:lt2>
        <a:accent1>
          <a:srgbClr val="99CC00"/>
        </a:accent1>
        <a:accent2>
          <a:srgbClr val="527C3A"/>
        </a:accent2>
        <a:accent3>
          <a:srgbClr val="AAADAA"/>
        </a:accent3>
        <a:accent4>
          <a:srgbClr val="DADADA"/>
        </a:accent4>
        <a:accent5>
          <a:srgbClr val="CAE2AA"/>
        </a:accent5>
        <a:accent6>
          <a:srgbClr val="497034"/>
        </a:accent6>
        <a:hlink>
          <a:srgbClr val="33CC33"/>
        </a:hlink>
        <a:folHlink>
          <a:srgbClr val="C1FF83"/>
        </a:folHlink>
      </a:clrScheme>
      <a:clrMap bg1="dk2" tx1="lt1" bg2="dk1" tx2="lt2" accent1="accent1" accent2="accent2" accent3="accent3" accent4="accent4" accent5="accent5" accent6="accent6" hlink="hlink" folHlink="folHlink"/>
    </a:extraClrScheme>
    <a:extraClrScheme>
      <a:clrScheme name="Орбита 3">
        <a:dk1>
          <a:srgbClr val="000066"/>
        </a:dk1>
        <a:lt1>
          <a:srgbClr val="FFFFFF"/>
        </a:lt1>
        <a:dk2>
          <a:srgbClr val="000099"/>
        </a:dk2>
        <a:lt2>
          <a:srgbClr val="9FBFFF"/>
        </a:lt2>
        <a:accent1>
          <a:srgbClr val="0099CC"/>
        </a:accent1>
        <a:accent2>
          <a:srgbClr val="00CC66"/>
        </a:accent2>
        <a:accent3>
          <a:srgbClr val="AAAACA"/>
        </a:accent3>
        <a:accent4>
          <a:srgbClr val="DADADA"/>
        </a:accent4>
        <a:accent5>
          <a:srgbClr val="AACAE2"/>
        </a:accent5>
        <a:accent6>
          <a:srgbClr val="00B95C"/>
        </a:accent6>
        <a:hlink>
          <a:srgbClr val="00FFFF"/>
        </a:hlink>
        <a:folHlink>
          <a:srgbClr val="CDE6FF"/>
        </a:folHlink>
      </a:clrScheme>
      <a:clrMap bg1="dk2" tx1="lt1" bg2="dk1" tx2="lt2" accent1="accent1" accent2="accent2" accent3="accent3" accent4="accent4" accent5="accent5" accent6="accent6" hlink="hlink" folHlink="folHlink"/>
    </a:extraClrScheme>
    <a:extraClrScheme>
      <a:clrScheme name="Орбита 4">
        <a:dk1>
          <a:srgbClr val="00ACA8"/>
        </a:dk1>
        <a:lt1>
          <a:srgbClr val="FFFFFF"/>
        </a:lt1>
        <a:dk2>
          <a:srgbClr val="006666"/>
        </a:dk2>
        <a:lt2>
          <a:srgbClr val="FFFF99"/>
        </a:lt2>
        <a:accent1>
          <a:srgbClr val="0099CC"/>
        </a:accent1>
        <a:accent2>
          <a:srgbClr val="6D6FC7"/>
        </a:accent2>
        <a:accent3>
          <a:srgbClr val="AAB8B8"/>
        </a:accent3>
        <a:accent4>
          <a:srgbClr val="DADADA"/>
        </a:accent4>
        <a:accent5>
          <a:srgbClr val="AACAE2"/>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рбита 5">
        <a:dk1>
          <a:srgbClr val="BA0023"/>
        </a:dk1>
        <a:lt1>
          <a:srgbClr val="FFFFFF"/>
        </a:lt1>
        <a:dk2>
          <a:srgbClr val="800000"/>
        </a:dk2>
        <a:lt2>
          <a:srgbClr val="FFFF99"/>
        </a:lt2>
        <a:accent1>
          <a:srgbClr val="FF6600"/>
        </a:accent1>
        <a:accent2>
          <a:srgbClr val="C5543D"/>
        </a:accent2>
        <a:accent3>
          <a:srgbClr val="C0AAAA"/>
        </a:accent3>
        <a:accent4>
          <a:srgbClr val="DADADA"/>
        </a:accent4>
        <a:accent5>
          <a:srgbClr val="FFB8AA"/>
        </a:accent5>
        <a:accent6>
          <a:srgbClr val="B24B36"/>
        </a:accent6>
        <a:hlink>
          <a:srgbClr val="FFFF00"/>
        </a:hlink>
        <a:folHlink>
          <a:srgbClr val="FF9900"/>
        </a:folHlink>
      </a:clrScheme>
      <a:clrMap bg1="dk2" tx1="lt1" bg2="dk1" tx2="lt2" accent1="accent1" accent2="accent2" accent3="accent3" accent4="accent4" accent5="accent5" accent6="accent6" hlink="hlink" folHlink="folHlink"/>
    </a:extraClrScheme>
    <a:extraClrScheme>
      <a:clrScheme name="Орбита 6">
        <a:dk1>
          <a:srgbClr val="6D776E"/>
        </a:dk1>
        <a:lt1>
          <a:srgbClr val="FFFFFF"/>
        </a:lt1>
        <a:dk2>
          <a:srgbClr val="575863"/>
        </a:dk2>
        <a:lt2>
          <a:srgbClr val="DDDDDD"/>
        </a:lt2>
        <a:accent1>
          <a:srgbClr val="0099CC"/>
        </a:accent1>
        <a:accent2>
          <a:srgbClr val="939EA9"/>
        </a:accent2>
        <a:accent3>
          <a:srgbClr val="B4B4B7"/>
        </a:accent3>
        <a:accent4>
          <a:srgbClr val="DADADA"/>
        </a:accent4>
        <a:accent5>
          <a:srgbClr val="AACAE2"/>
        </a:accent5>
        <a:accent6>
          <a:srgbClr val="858F99"/>
        </a:accent6>
        <a:hlink>
          <a:srgbClr val="FFCC00"/>
        </a:hlink>
        <a:folHlink>
          <a:srgbClr val="BD8949"/>
        </a:folHlink>
      </a:clrScheme>
      <a:clrMap bg1="dk2" tx1="lt1" bg2="dk1" tx2="lt2" accent1="accent1" accent2="accent2" accent3="accent3" accent4="accent4" accent5="accent5" accent6="accent6" hlink="hlink" folHlink="folHlink"/>
    </a:extraClrScheme>
    <a:extraClrScheme>
      <a:clrScheme name="Орбита 7">
        <a:dk1>
          <a:srgbClr val="A28A84"/>
        </a:dk1>
        <a:lt1>
          <a:srgbClr val="FFFFFF"/>
        </a:lt1>
        <a:dk2>
          <a:srgbClr val="765E58"/>
        </a:dk2>
        <a:lt2>
          <a:srgbClr val="DDDDDD"/>
        </a:lt2>
        <a:accent1>
          <a:srgbClr val="CC6600"/>
        </a:accent1>
        <a:accent2>
          <a:srgbClr val="CC9900"/>
        </a:accent2>
        <a:accent3>
          <a:srgbClr val="BDB6B4"/>
        </a:accent3>
        <a:accent4>
          <a:srgbClr val="DADADA"/>
        </a:accent4>
        <a:accent5>
          <a:srgbClr val="E2B8AA"/>
        </a:accent5>
        <a:accent6>
          <a:srgbClr val="B98A00"/>
        </a:accent6>
        <a:hlink>
          <a:srgbClr val="FFCC00"/>
        </a:hlink>
        <a:folHlink>
          <a:srgbClr val="FFFFBD"/>
        </a:folHlink>
      </a:clrScheme>
      <a:clrMap bg1="dk2" tx1="lt1" bg2="dk1" tx2="lt2" accent1="accent1" accent2="accent2" accent3="accent3" accent4="accent4" accent5="accent5" accent6="accent6" hlink="hlink" folHlink="folHlink"/>
    </a:extraClrScheme>
    <a:extraClrScheme>
      <a:clrScheme name="Орбита 8">
        <a:dk1>
          <a:srgbClr val="000000"/>
        </a:dk1>
        <a:lt1>
          <a:srgbClr val="C5D9ED"/>
        </a:lt1>
        <a:dk2>
          <a:srgbClr val="000000"/>
        </a:dk2>
        <a:lt2>
          <a:srgbClr val="FFFFFF"/>
        </a:lt2>
        <a:accent1>
          <a:srgbClr val="F3F6FF"/>
        </a:accent1>
        <a:accent2>
          <a:srgbClr val="33CCCC"/>
        </a:accent2>
        <a:accent3>
          <a:srgbClr val="DFE9F4"/>
        </a:accent3>
        <a:accent4>
          <a:srgbClr val="000000"/>
        </a:accent4>
        <a:accent5>
          <a:srgbClr val="F8FAFF"/>
        </a:accent5>
        <a:accent6>
          <a:srgbClr val="2DB9B9"/>
        </a:accent6>
        <a:hlink>
          <a:srgbClr val="0000FF"/>
        </a:hlink>
        <a:folHlink>
          <a:srgbClr val="006699"/>
        </a:folHlink>
      </a:clrScheme>
      <a:clrMap bg1="lt1" tx1="dk1" bg2="lt2" tx2="dk2" accent1="accent1" accent2="accent2" accent3="accent3" accent4="accent4" accent5="accent5" accent6="accent6" hlink="hlink" folHlink="folHlink"/>
    </a:extraClrScheme>
    <a:extraClrScheme>
      <a:clrScheme name="Орбита 9">
        <a:dk1>
          <a:srgbClr val="FFFFFF"/>
        </a:dk1>
        <a:lt1>
          <a:srgbClr val="FFFFFF"/>
        </a:lt1>
        <a:dk2>
          <a:srgbClr val="AAAAC6"/>
        </a:dk2>
        <a:lt2>
          <a:srgbClr val="FFFFCC"/>
        </a:lt2>
        <a:accent1>
          <a:srgbClr val="66667E"/>
        </a:accent1>
        <a:accent2>
          <a:srgbClr val="629157"/>
        </a:accent2>
        <a:accent3>
          <a:srgbClr val="D2D2DF"/>
        </a:accent3>
        <a:accent4>
          <a:srgbClr val="DADADA"/>
        </a:accent4>
        <a:accent5>
          <a:srgbClr val="B8B8C0"/>
        </a:accent5>
        <a:accent6>
          <a:srgbClr val="58834E"/>
        </a:accent6>
        <a:hlink>
          <a:srgbClr val="6600CC"/>
        </a:hlink>
        <a:folHlink>
          <a:srgbClr val="3399FF"/>
        </a:folHlink>
      </a:clrScheme>
      <a:clrMap bg1="dk2" tx1="lt1" bg2="dk1" tx2="lt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Тема Office">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975</TotalTime>
  <Words>6925</Words>
  <Application>Microsoft Office PowerPoint</Application>
  <PresentationFormat>Екран (4:3)</PresentationFormat>
  <Paragraphs>137</Paragraphs>
  <Slides>20</Slides>
  <Notes>20</Notes>
  <HiddenSlides>0</HiddenSlides>
  <MMClips>0</MMClips>
  <ScaleCrop>false</ScaleCrop>
  <HeadingPairs>
    <vt:vector size="4" baseType="variant">
      <vt:variant>
        <vt:lpstr>Тема</vt:lpstr>
      </vt:variant>
      <vt:variant>
        <vt:i4>6</vt:i4>
      </vt:variant>
      <vt:variant>
        <vt:lpstr>Заголовки слайдів</vt:lpstr>
      </vt:variant>
      <vt:variant>
        <vt:i4>20</vt:i4>
      </vt:variant>
    </vt:vector>
  </HeadingPairs>
  <TitlesOfParts>
    <vt:vector size="26" baseType="lpstr">
      <vt:lpstr>Эхо</vt:lpstr>
      <vt:lpstr>Круги</vt:lpstr>
      <vt:lpstr>Облака</vt:lpstr>
      <vt:lpstr>Оформление по умолчанию</vt:lpstr>
      <vt:lpstr>Текстура</vt:lpstr>
      <vt:lpstr>Орбита</vt:lpstr>
      <vt:lpstr>МОУ СОШ №51          Новосибирск, 2005</vt:lpstr>
      <vt:lpstr>Аннотация.</vt:lpstr>
      <vt:lpstr>Научные сведения.</vt:lpstr>
      <vt:lpstr>А что на «затылке»?</vt:lpstr>
      <vt:lpstr>Лицом к лицу. </vt:lpstr>
      <vt:lpstr>Вращение Луны. </vt:lpstr>
      <vt:lpstr>Лунная карта. </vt:lpstr>
      <vt:lpstr>Лунная минералогия.</vt:lpstr>
      <vt:lpstr>Теории происхождения Луны. </vt:lpstr>
      <vt:lpstr>Цена вопроса. </vt:lpstr>
      <vt:lpstr>Предвидение.</vt:lpstr>
      <vt:lpstr>Гигантский скачок.</vt:lpstr>
      <vt:lpstr>О чём поведал лунный грунт. </vt:lpstr>
      <vt:lpstr>Чёрная полоса.</vt:lpstr>
      <vt:lpstr>Море кризисов. </vt:lpstr>
      <vt:lpstr>Двойник Луны.</vt:lpstr>
      <vt:lpstr>Мало – не плохо. </vt:lpstr>
      <vt:lpstr>Лунные странники.</vt:lpstr>
      <vt:lpstr>«Быстрее, лучше, дешевле». </vt:lpstr>
      <vt:lpstr>След в истории. </vt:lpstr>
    </vt:vector>
  </TitlesOfParts>
  <Company>Самсунг</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МОУ СОШ    БОЛЬШАЯ ОДИССЕЯ.</dc:title>
  <dc:creator>Оля</dc:creator>
  <cp:lastModifiedBy>LEGION</cp:lastModifiedBy>
  <cp:revision>31</cp:revision>
  <dcterms:created xsi:type="dcterms:W3CDTF">2005-04-04T15:44:22Z</dcterms:created>
  <dcterms:modified xsi:type="dcterms:W3CDTF">2015-01-12T14:18:29Z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TAG2">
    <vt:lpwstr>000800780d0000000000010243100207f6000400038000</vt:lpwstr>
  </property>
</Properties>
</file>