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61130" autoAdjust="0"/>
  </p:normalViewPr>
  <p:slideViewPr>
    <p:cSldViewPr>
      <p:cViewPr varScale="1">
        <p:scale>
          <a:sx n="71" d="100"/>
          <a:sy n="71" d="100"/>
        </p:scale>
        <p:origin x="-16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96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5D13CB-4143-404C-9457-61136FDF47CA}" type="datetimeFigureOut">
              <a:rPr lang="uk-UA" smtClean="0"/>
              <a:t>13.01.2015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1FDC6-743D-4C35-8ED3-86A14349610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1178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звёзды.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Двойные звёзды. Движение звёзд.</a:t>
            </a:r>
          </a:p>
          <a:p>
            <a:r>
              <a:rPr lang="ru-RU" dirty="0" smtClean="0"/>
              <a:t>Выполнила Кириллова Анастасия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FDC6-743D-4C35-8ED3-86A14349610B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23095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Спектроскопическая двойная звезда — это пара звезд, которые расположены слишком близко друг к другу и неразличимы в телескоп; существование второй звезды выявляется при анализе света с помощью спектроскопа.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FDC6-743D-4C35-8ED3-86A14349610B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54146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Движение звёзд.</a:t>
            </a:r>
          </a:p>
          <a:p>
            <a:r>
              <a:rPr lang="ru-RU" dirty="0" smtClean="0"/>
              <a:t>В небе аналогами долготы и широты служат прямое восхождение и склонение. Прямое восхождение начинается в том месте, где Солнце каждый год пересекает небесный экватор в северном направлении. Эта точка, называемая точкой весеннего равноденствия, является небесным аналогом Гринвичского меридиана на Земле.</a:t>
            </a:r>
          </a:p>
          <a:p>
            <a:r>
              <a:rPr lang="ru-RU" dirty="0" smtClean="0"/>
              <a:t>Прямое восхождение измеряется в восточном направлении от точки весеннего равноденствия в часах, от 0 до 24. Каждый час прямого восхождения разделяется на 60 минут, а каждая минута — на 60 секунд. Склонение определяется в градусах к северу и к югу от небесного экватора, от 0 на экваторе до +90° на северном небесном полюсе и до —90° на южном небесном полюсе. Небесные полюса расположены непосредственно над полюсами Земли, а небесный экватор проходит прямо над головой, если смотреть с земного экватора.</a:t>
            </a:r>
          </a:p>
          <a:p>
            <a:r>
              <a:rPr lang="ru-RU" dirty="0" smtClean="0"/>
              <a:t>Таким образом, положение звезды или другого объекта можно точно определить по прямому восхождению и склонению, так же как по координатам точки на поверхности Земли. Координатные сетки в часах прямого восхождения и градусах склонения нанесены на звездные карты этой книги.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FDC6-743D-4C35-8ED3-86A14349610B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49636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Однако картографы космического пространства сталкиваются с двумя проблемами, которые не возникают у картографов земной поверхности. Во-первых, каждая звезда медленно перемещается относительно окружающих звезд (собственное движение звезды). За некоторыми исключениями, например звезда </a:t>
            </a:r>
            <a:r>
              <a:rPr lang="ru-RU" dirty="0" err="1" smtClean="0"/>
              <a:t>Барнарда</a:t>
            </a:r>
            <a:r>
              <a:rPr lang="ru-RU" dirty="0" smtClean="0"/>
              <a:t>, это движение настолько медленное, что его можно определить только с помощью специальных измерений. Однако через много тысяч лет это движение приведет к полному изменению настоящей формы созвездий, часть звезд переместится в соседние созвездия. Когда-нибудь астрономам придется пересмотреть современную номенклатуру звезд и созвездий.</a:t>
            </a:r>
          </a:p>
          <a:p>
            <a:r>
              <a:rPr lang="ru-RU" dirty="0" smtClean="0"/>
              <a:t>Вторая проблема заключается в том, что общая координатная сетка смещается из-за колебания Земли в пространстве, которое называется прецессия. Это приводит к тому, что нулевая точка прямого восхождения совершает на небе полный оборот за 26 000 лет. Координаты всех точек на небе постепенно изменяются, поэтому обычно координаты небесных объектов приводятся на определенную дату.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FDC6-743D-4C35-8ED3-86A14349610B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6962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Яркость некоторых звезд непостоянна и изменяется в течение определенных периодов времени — от часов до недель или даже года. Яркость переменной звезды можно определить путем сравнения с окружающими звездами, имеющими постоянную яркость. Главная причина переменной яркости - в изменении размера звезды из-за ее нестабильности. Наиболее известны пульсирующие звезды класса Цефеид, названные по их прототипу — звезде дельта Цефея. Это желтые сверхгиганты, пульсирующие каждые несколько дней или недель, вследствие чего меняется их яркость.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FDC6-743D-4C35-8ED3-86A14349610B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4104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Важность таких звезд для астрономов в том, что период их пульсации напрямую связан с яркостью: самые яркие Цефеиды имеют наибольший период пульсации. Следовательно, наблюдая период пульсации Цефеид, можно точно определить их яркость. Сравнивая вычисленную яркость с видимым с Земли блеском звезды, можно определить, как далеко она находится от нас.</a:t>
            </a:r>
          </a:p>
          <a:p>
            <a:r>
              <a:rPr lang="ru-RU" dirty="0" smtClean="0"/>
              <a:t>Цефеиды сравнительно редки. Самый многочисленный тип переменных звезд — это красные гиганты и сверхгиганты; все они в той или иной степени переменны, однако они не обладают такой четкой периодичностью, как Цефеиды. Наиболее известный пример изменчивого красного гиганта — это омикрон Кита, известная как Мира. Изменения некоторых красных переменных звезд, таких как сверхгигант Бетельгейзе, не имеют никакой закономерности.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FDC6-743D-4C35-8ED3-86A14349610B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236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К совершенно иному типу переменных звезд относятся двойные-</a:t>
            </a:r>
            <a:r>
              <a:rPr lang="ru-RU" dirty="0" err="1" smtClean="0"/>
              <a:t>затменные</a:t>
            </a:r>
            <a:r>
              <a:rPr lang="ru-RU" dirty="0" smtClean="0"/>
              <a:t> звезды. Они состоят из двух звезд с взаимосвязанными орбитами; одна из них периодически закрывает от нас другую. Каждый раз, когда одна звезда затмевает другую, видимый нами свет системы звезд ослабевает. Наиболее известная из таких — звезда Алголь, называемая также бета Персея.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FDC6-743D-4C35-8ED3-86A14349610B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24775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Наибольшее впечатление производят переменные звезды, блеск которых изменяется внезапно и часто очень сильно. Их называют новыми и сверхновыми. Считается, что новая — это две близко расположенные звезды, одна из которых является белым карликом. Газ от другой звезды оттягивается белым карликом, взрывается, и свет звезды на некоторое время увеличивается в тысячи раз. При взрыве новой звезда не разрушается. Взрывы некоторых новых наблюдались не один раз, и, возможно, новые появляются вновь через некоторое время. Новые часто первыми замечают астрономы-любители.</a:t>
            </a:r>
          </a:p>
          <a:p>
            <a:r>
              <a:rPr lang="ru-RU" dirty="0" smtClean="0"/>
              <a:t>Еще более эффектны сверхновые — небесные катаклизмы, которые означают смерть звезды. При взрыве сверхновой звезда разрывается на кусочки и заканчивает свое существование, вспыхивая на время в миллионы раз сильнее, чем обычные звезды. Там, где происходит взрыв сверхновой, остаются обломки звезды, разлетающиеся в космическом пространстве, как, например, в </a:t>
            </a:r>
            <a:r>
              <a:rPr lang="ru-RU" dirty="0" err="1" smtClean="0"/>
              <a:t>Крабовидной</a:t>
            </a:r>
            <a:r>
              <a:rPr lang="ru-RU" dirty="0" smtClean="0"/>
              <a:t> туманности в созвездии Тельца и в туманности Вуаль созвездия Лебедь.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FDC6-743D-4C35-8ED3-86A14349610B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32677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Сверхновые бывают двух типов. Один из них — это взрыв белого карлика в двойной звезде. Другой тип — когда звезда во много раз больше Солнца становится нестабильной и взрывается. Последняя сверхновая в нашей галактике наблюдалась в 1604 году, еще одна сверхновая вспыхнула и была видна невооруженным глазом в Большом </a:t>
            </a:r>
            <a:r>
              <a:rPr lang="ru-RU" dirty="0" err="1" smtClean="0"/>
              <a:t>Магеллановом</a:t>
            </a:r>
            <a:r>
              <a:rPr lang="ru-RU" dirty="0" smtClean="0"/>
              <a:t> Облаке в 1987 году.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FDC6-743D-4C35-8ED3-86A14349610B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08252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Двойные звёзды</a:t>
            </a:r>
          </a:p>
          <a:p>
            <a:r>
              <a:rPr lang="ru-RU" dirty="0" smtClean="0"/>
              <a:t>Солнце является одиночной звездой. Но иногда две или несколько звезд расположены близко друг к другу и обращаются одна вокруг другой. Их называют двойными или кратными звездами. Их в Галактике очень много. Так, у звезды Мицар в созвездии Большой Медведицы есть спутник - </a:t>
            </a:r>
            <a:r>
              <a:rPr lang="ru-RU" dirty="0" err="1" smtClean="0"/>
              <a:t>Алькор</a:t>
            </a:r>
            <a:r>
              <a:rPr lang="ru-RU" dirty="0" smtClean="0"/>
              <a:t>. В зависимости от расстояния между ними двойные звезды обращаются друг вокруг друга быстро или медленно, и период обращения может составлять от нескольких дней до многих тысяч лет.</a:t>
            </a:r>
          </a:p>
          <a:p>
            <a:r>
              <a:rPr lang="ru-RU" dirty="0" smtClean="0"/>
              <a:t> Некоторые двойные звезды повернуты к Земле ребром плоскости своей орбиты, тогда одна звезда регулярно затмевает собой другую. При этом общая яркость звезд ослабевает. Мы воспринимаем это как перемену блеска звезды. Например, "дьявольская звезда" Алголь в созвездии Персея с древних времен известна как переменная звезда. Каждые 69 часов, - таков период обращения звезд в этой двойной системе, - происходит затмение более яркой звезды ее холодным и менее ярким соседом. С Земли это воспринимается как уменьшение ее блеска. Через десять часов звезды расходятся, и яркость системы опять становится максимальной.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FDC6-743D-4C35-8ED3-86A14349610B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21332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Двойные звезды — это две (иногда встречается три и более) звезды, обращающиеся вокруг общего центра тяжести. </a:t>
            </a:r>
          </a:p>
          <a:p>
            <a:r>
              <a:rPr lang="ru-RU" dirty="0" smtClean="0"/>
              <a:t>Существуют разные двойные звезды: бывают две похожие звезды в паре, а бывают разные (как правило, это красный гигант и белый карлик). Но, вне зависимости от их типа, эти звезды наиболее хорошо поддаются изучению: для них, в отличие от обычных звезд, анализируя их взаимодействие можно выяснить почти все параметры, включая массу, форму орбит и даже примерно выяснить характеристики близкорасположенных к ним звезд. Как правило, эти звезды имеют несколько вытянутую форму вследствие взаимного притяжения.</a:t>
            </a:r>
          </a:p>
          <a:p>
            <a:r>
              <a:rPr lang="ru-RU" dirty="0" smtClean="0"/>
              <a:t> Много таких звезд открыл и изучил в начале нашего века русский астроном С. Н. Блажко. Примерно половина всех звезд нашей Галактики принадлежит к двойным системам, так что двойные звезды, вращающиеся по орбитам одна вокруг другой, явление весьма распространенное.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FDC6-743D-4C35-8ED3-86A14349610B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549694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Двойные звезды удерживаются вместе взаимным тяготением. Обе звезды двойной системы вращаются по эллиптическим орбитам вокруг некоторой точки, лежащей между ними и называемой центром гравитации этих звезд. Это можно представить себе как точки опоры, если вообразить звезды сидящими на детских качелях: каждая на своем конце доски, положенной на бревно. Чем дальше звезды друг от друга, тем дольше длятся их пути по орбитам.</a:t>
            </a:r>
          </a:p>
          <a:p>
            <a:r>
              <a:rPr lang="ru-RU" dirty="0" smtClean="0"/>
              <a:t> Большинство двойных звезд слишком близки друг к другу, чтобы их можно было различить по отдельности даже в самые мощные телескопы. Если расстояние между партнерами достаточно велико, орбитальный период может измеряться годами, а иногда целым столетием или даже больше. Двойные звезды, которые возможно увидеть раздельно, называются видимыми двойными.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FDC6-743D-4C35-8ED3-86A14349610B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8009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65E20-3C9D-408A-ABFC-8FEE427AC973}" type="datetime1">
              <a:rPr lang="ru-RU" smtClean="0"/>
              <a:t>13.01.2015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40DE5-5267-489E-B3C0-1493E223FB85}" type="datetime1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7242-E12A-4D30-A69B-637C2319684C}" type="datetime1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70EE1-94F7-40DC-99D5-0713571C546D}" type="datetime1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91B05-EEBA-464B-B432-7582FB219790}" type="datetime1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2924F-CED8-49FB-B5D9-364D583BDD48}" type="datetime1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174D6-416E-4799-A2FB-A185431FDA0B}" type="datetime1">
              <a:rPr lang="ru-RU" smtClean="0"/>
              <a:t>13.01.2015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06A8E-129A-4050-8965-337B37B2E26C}" type="datetime1">
              <a:rPr lang="ru-RU" smtClean="0"/>
              <a:t>13.01.2015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5C93B-E6FE-44C3-8B4A-3CD9721E21D0}" type="datetime1">
              <a:rPr lang="ru-RU" smtClean="0"/>
              <a:t>13.01.2015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9D870-46C9-4F94-9350-26D0B366D994}" type="datetime1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496C536-4CC8-45AB-9A37-863FD753EF3B}" type="datetime1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67CB68C-E8E8-45F6-A039-26FE1CE9BC60}" type="datetime1">
              <a:rPr lang="ru-RU" smtClean="0"/>
              <a:t>13.01.2015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49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500174"/>
            <a:ext cx="6480048" cy="2301240"/>
          </a:xfrm>
        </p:spPr>
        <p:txBody>
          <a:bodyPr/>
          <a:lstStyle/>
          <a:p>
            <a:r>
              <a:rPr lang="ru-RU" dirty="0" smtClean="0"/>
              <a:t>звёзды.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Двойные звёзды. Движение звёзд.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3952" y="4857760"/>
            <a:ext cx="6480048" cy="1752600"/>
          </a:xfrm>
        </p:spPr>
        <p:txBody>
          <a:bodyPr/>
          <a:lstStyle/>
          <a:p>
            <a:r>
              <a:rPr lang="ru-RU" dirty="0" smtClean="0"/>
              <a:t>Выполнила Кириллова Анастасия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7166"/>
            <a:ext cx="7467600" cy="4525963"/>
          </a:xfrm>
        </p:spPr>
        <p:txBody>
          <a:bodyPr/>
          <a:lstStyle/>
          <a:p>
            <a:r>
              <a:rPr lang="ru-RU" dirty="0" smtClean="0"/>
              <a:t>Спектроскопическая двойная звезда — это пара звезд, которые расположены слишком близко друг к другу и неразличимы в телескоп; существование второй звезды выявляется при анализе света с помощью спектроскопа.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357562"/>
            <a:ext cx="3429024" cy="2990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/>
          <a:lstStyle/>
          <a:p>
            <a:r>
              <a:rPr lang="ru-RU" dirty="0" smtClean="0"/>
              <a:t>Движение звёзд.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8"/>
            <a:ext cx="8715436" cy="571504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 небе аналогами долготы и широты служат прямое восхождение и склонение. Прямое восхождение начинается в том месте, где Солнце каждый год пересекает небесный экватор в северном направлении. Эта точка, называемая точкой весеннего равноденствия, является небесным аналогом Гринвичского меридиана на Земле.</a:t>
            </a:r>
          </a:p>
          <a:p>
            <a:r>
              <a:rPr lang="ru-RU" dirty="0" smtClean="0"/>
              <a:t>Прямое восхождение измеряется в восточном направлении от точки весеннего равноденствия в часах, от 0 до 24. Каждый час прямого восхождения разделяется на 60 минут, а каждая минута — на 60 секунд. Склонение определяется в градусах к северу и к югу от небесного экватора, от 0 на экваторе до +90° на северном небесном полюсе и до —90° на южном небесном полюсе. Небесные полюса расположены непосредственно над полюсами Земли, а небесный экватор проходит прямо над головой, если смотреть с земного экватора.</a:t>
            </a:r>
          </a:p>
          <a:p>
            <a:r>
              <a:rPr lang="ru-RU" dirty="0" smtClean="0"/>
              <a:t>Таким образом, положение звезды или другого объекта можно точно определить по прямому восхождению и склонению, так же как по координатам точки на поверхности Земли. Координатные сетки в часах прямого восхождения и градусах склонения нанесены на звездные карты этой книги.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42942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Однако картографы космического пространства сталкиваются с двумя проблемами, которые не возникают у картографов земной поверхности. Во-первых, каждая звезда медленно перемещается относительно окружающих звезд (собственное движение звезды). За некоторыми исключениями, например звезда </a:t>
            </a:r>
            <a:r>
              <a:rPr lang="ru-RU" dirty="0" err="1" smtClean="0"/>
              <a:t>Барнарда</a:t>
            </a:r>
            <a:r>
              <a:rPr lang="ru-RU" dirty="0" smtClean="0"/>
              <a:t>, это движение настолько медленное, что его можно определить только с помощью специальных измерений. Однако через много тысяч лет это движение приведет к полному изменению настоящей формы созвездий, часть звезд переместится в соседние созвездия. Когда-нибудь астрономам придется пересмотреть современную номенклатуру звезд и созвездий.</a:t>
            </a:r>
          </a:p>
          <a:p>
            <a:r>
              <a:rPr lang="ru-RU" dirty="0" smtClean="0"/>
              <a:t>Вторая проблема заключается в том, что общая координатная сетка смещается из-за колебания Земли в пространстве, которое называется прецессия. Это приводит к тому, что нулевая точка прямого восхождения совершает на небе полный оборот за 26 000 лет. Координаты всех точек на небе постепенно изменяются, поэтому обычно координаты небесных объектов приводятся на определенную дату.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0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7500958" cy="671514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Яркость некоторых звезд непостоянна и изменяется в течение определенных периодов времени — от часов до недель или даже года. Яркость переменной звезды можно определить путем сравнения с окружающими звездами, имеющими постоянную яркость. Главная причина переменной яркости - в изменении размера звезды из-за ее нестабильности. Наиболее известны пульсирующие звезды класса Цефеид, названные по их прототипу — звезде дельта Цефея. Это желтые сверхгиганты, пульсирующие каждые несколько дней или недель, вследствие чего меняется их яркость.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226"/>
            <a:ext cx="6429388" cy="6839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286808" cy="628654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Важность таких звезд для астрономов в том, что период их пульсации напрямую связан с яркостью: самые яркие Цефеиды имеют наибольший период пульсации. Следовательно, наблюдая период пульсации Цефеид, можно точно определить их яркость. Сравнивая вычисленную яркость с видимым с Земли блеском звезды, можно определить, как далеко она находится от нас.</a:t>
            </a:r>
          </a:p>
          <a:p>
            <a:r>
              <a:rPr lang="ru-RU" dirty="0" smtClean="0"/>
              <a:t>Цефеиды сравнительно редки. Самый многочисленный тип переменных звезд — это красные гиганты и сверхгиганты; все они в той или иной степени переменны, однако они не обладают такой четкой периодичностью, как Цефеиды. Наиболее известный пример изменчивого красного гиганта — это омикрон Кита, известная как Мира. Изменения некоторых красных переменных звезд, таких как сверхгигант Бетельгейзе, не имеют никакой закономерности.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214290"/>
            <a:ext cx="2390775" cy="1914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3286124"/>
            <a:ext cx="3631971" cy="344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7467600" cy="4525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К совершенно иному типу переменных звезд относятся </a:t>
            </a:r>
            <a:r>
              <a:rPr lang="ru-RU" dirty="0" err="1" smtClean="0"/>
              <a:t>двойные-затменные</a:t>
            </a:r>
            <a:r>
              <a:rPr lang="ru-RU" dirty="0" smtClean="0"/>
              <a:t> звезды. Они состоят из двух звезд с взаимосвязанными орбитами; одна из них периодически закрывает от нас другую. Каждый раз, когда одна звезда затмевает другую, видимый нами свет системы звезд ослабевает. Наиболее известная из таких — звезда Алголь, называемая также бета Персея.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286808" cy="642942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Наибольшее впечатление производят переменные звезды, блеск которых изменяется внезапно и часто очень сильно. Их называют новыми и сверхновыми. Считается, что новая — это две близко расположенные звезды, одна из которых является белым карликом. Газ от другой звезды оттягивается белым карликом, взрывается, и свет звезды на некоторое время увеличивается в тысячи раз. При взрыве новой звезда не разрушается. Взрывы некоторых новых наблюдались не один раз, и, возможно, новые появляются вновь через некоторое время. Новые часто первыми замечают астрономы-любители.</a:t>
            </a:r>
          </a:p>
          <a:p>
            <a:r>
              <a:rPr lang="ru-RU" dirty="0" smtClean="0"/>
              <a:t>Еще более эффектны сверхновые — небесные катаклизмы, которые означают смерть звезды. При взрыве сверхновой звезда разрывается на кусочки и заканчивает свое существование, вспыхивая на время в миллионы раз сильнее, чем обычные звезды. Там, где происходит взрыв сверхновой, остаются обломки звезды, разлетающиеся в космическом пространстве, как, например, в </a:t>
            </a:r>
            <a:r>
              <a:rPr lang="ru-RU" dirty="0" err="1" smtClean="0"/>
              <a:t>Крабовидной</a:t>
            </a:r>
            <a:r>
              <a:rPr lang="ru-RU" dirty="0" smtClean="0"/>
              <a:t> туманности в созвездии Тельца и в туманности Вуаль созвездия Лебедь.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52"/>
            <a:ext cx="7467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Сверхновые бывают двух типов. Один из них — это взрыв белого карлика в двойной звезде. Другой тип — когда звезда во много раз больше Солнца становится нестабильной и взрывается. Последняя сверхновая в нашей галактике наблюдалась в 1604 году, еще одна сверхновая вспыхнула и была видна невооруженным глазом в Большом </a:t>
            </a:r>
            <a:r>
              <a:rPr lang="ru-RU" dirty="0" err="1" smtClean="0"/>
              <a:t>Магеллановом</a:t>
            </a:r>
            <a:r>
              <a:rPr lang="ru-RU" dirty="0" smtClean="0"/>
              <a:t> Облаке в 1987 году.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467600" cy="1143000"/>
          </a:xfrm>
        </p:spPr>
        <p:txBody>
          <a:bodyPr/>
          <a:lstStyle/>
          <a:p>
            <a:r>
              <a:rPr lang="ru-RU" dirty="0" smtClean="0"/>
              <a:t>Двойные звёзды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8"/>
            <a:ext cx="8786874" cy="571504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Солнце является одиночной звездой. Но иногда две или несколько звезд расположены близко друг к другу и обращаются одна вокруг другой. Их называют двойными или кратными звездами. Их в Галактике очень много. Так, у звезды Мицар в созвездии Большой Медведицы есть спутник - </a:t>
            </a:r>
            <a:r>
              <a:rPr lang="ru-RU" dirty="0" err="1" smtClean="0"/>
              <a:t>Алькор</a:t>
            </a:r>
            <a:r>
              <a:rPr lang="ru-RU" dirty="0" smtClean="0"/>
              <a:t>. В зависимости от расстояния между ними двойные звезды обращаются друг вокруг друга быстро или медленно, и период обращения может составлять от нескольких дней до многих тысяч лет.</a:t>
            </a:r>
          </a:p>
          <a:p>
            <a:r>
              <a:rPr lang="ru-RU" dirty="0" smtClean="0"/>
              <a:t> Некоторые двойные звезды повернуты к Земле ребром плоскости своей орбиты, тогда одна звезда регулярно затмевает собой другую. При этом общая яркость звезд ослабевает. Мы воспринимаем это как перемену блеска звезды. Например, "дьявольская звезда" Алголь в созвездии Персея с древних времен известна как переменная звезда. Каждые 69 часов, - таков период обращения звезд в этой двойной системе, - происходит затмение более яркой звезды ее холодным и менее ярким соседом. С Земли это воспринимается как уменьшение ее блеска. Через десять часов звезды расходятся, и яркость системы опять становится максимальной.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429684" cy="650085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Двойные звезды — это две (иногда встречается три и более) звезды, обращающиеся вокруг общего центра тяжести. </a:t>
            </a:r>
          </a:p>
          <a:p>
            <a:r>
              <a:rPr lang="ru-RU" dirty="0" smtClean="0"/>
              <a:t>Существуют разные двойные звезды: бывают две похожие звезды в паре, а бывают разные (как правило, это красный гигант и белый карлик). Но, вне зависимости от их типа, эти звезды наиболее хорошо поддаются изучению: для них, в отличие от обычных звезд, анализируя их взаимодействие можно выяснить почти все параметры, включая массу, форму орбит и даже примерно выяснить характеристики близкорасположенных к ним звезд. Как правило, эти звезды имеют несколько вытянутую форму вследствие взаимного притяжения.</a:t>
            </a:r>
          </a:p>
          <a:p>
            <a:r>
              <a:rPr lang="ru-RU" dirty="0" smtClean="0"/>
              <a:t> Много таких звезд открыл и изучил в начале нашего века русский астроном С. Н. </a:t>
            </a:r>
            <a:r>
              <a:rPr lang="ru-RU" dirty="0" err="1" smtClean="0"/>
              <a:t>Блажко</a:t>
            </a:r>
            <a:r>
              <a:rPr lang="ru-RU" dirty="0" smtClean="0"/>
              <a:t>. Примерно половина всех звезд нашей Галактики принадлежит к двойным системам, так что двойные звезды, вращающиеся по орбитам одна вокруг другой, явление весьма распространенное.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715436" cy="642942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Двойные звезды удерживаются вместе взаимным тяготением. Обе звезды двойной системы вращаются по эллиптическим орбитам вокруг некоторой точки, лежащей между ними и называемой центром гравитации этих звезд. Это можно представить себе как точки опоры, если вообразить звезды сидящими на детских качелях: каждая на своем конце доски, положенной на бревно. Чем дальше звезды друг от друга, тем дольше длятся их пути по орбитам.</a:t>
            </a:r>
          </a:p>
          <a:p>
            <a:r>
              <a:rPr lang="ru-RU" dirty="0" smtClean="0"/>
              <a:t> Большинство двойных звезд слишком близки друг к другу, чтобы их можно было различить по отдельности даже в самые мощные телескопы. Если расстояние между партнерами достаточно велико, орбитальный период может измеряться годами, а иногда целым столетием или даже больше. Двойные звезды, которые возможно увидеть раздельно, называются видимыми двойными.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61</TotalTime>
  <Words>2641</Words>
  <Application>Microsoft Office PowerPoint</Application>
  <PresentationFormat>Екран (4:3)</PresentationFormat>
  <Paragraphs>81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Техническая</vt:lpstr>
      <vt:lpstr>звёзды.  Двойные звёзды. Движение звёзд.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Двойные звёзды</vt:lpstr>
      <vt:lpstr>Презентація PowerPoint</vt:lpstr>
      <vt:lpstr>Презентація PowerPoint</vt:lpstr>
      <vt:lpstr>Презентація PowerPoint</vt:lpstr>
      <vt:lpstr>Движение звёзд.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Переменные звёзды. Двойные звёзды. Движение звёзд.</dc:title>
  <dc:creator>Николай</dc:creator>
  <cp:lastModifiedBy>LEGION</cp:lastModifiedBy>
  <cp:revision>9</cp:revision>
  <dcterms:modified xsi:type="dcterms:W3CDTF">2015-01-13T12:41:57Z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184011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