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1695" autoAdjust="0"/>
  </p:normalViewPr>
  <p:slideViewPr>
    <p:cSldViewPr>
      <p:cViewPr varScale="1">
        <p:scale>
          <a:sx n="71" d="100"/>
          <a:sy n="71" d="100"/>
        </p:scale>
        <p:origin x="-166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9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25CE5A-A03B-497B-B613-9471595B40B9}" type="datetimeFigureOut">
              <a:rPr lang="uk-UA" smtClean="0"/>
              <a:t>20.01.2015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924E8-D4CF-4015-A758-3BE23B1AB54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844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nquixote.ru/texts/cervantes_don_quixote.html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Мигель де Сервантес Сааведра</a:t>
            </a:r>
          </a:p>
          <a:p>
            <a:r>
              <a:rPr lang="ru-RU" dirty="0" smtClean="0"/>
              <a:t>Жизнь и творчество.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924E8-D4CF-4015-A758-3BE23B1AB54D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938498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</a:p>
          <a:p>
            <a:r>
              <a:rPr lang="ru-RU" dirty="0" smtClean="0"/>
              <a:t>Плутовской роман, или </a:t>
            </a:r>
            <a:r>
              <a:rPr lang="ru-RU" dirty="0" err="1" smtClean="0"/>
              <a:t>пикареска</a:t>
            </a:r>
            <a:r>
              <a:rPr lang="ru-RU" dirty="0" smtClean="0"/>
              <a:t> — повествование, возникшее в Испании в середине XVI века, претендующее на абсолютную документальность и описывающее жизнь плута, мошенника, слуги всех господ (от исп. </a:t>
            </a:r>
            <a:r>
              <a:rPr lang="ru-RU" dirty="0" err="1" smtClean="0"/>
              <a:t>picaro</a:t>
            </a:r>
            <a:r>
              <a:rPr lang="ru-RU" dirty="0" smtClean="0"/>
              <a:t> — плут, мошенник). Сам по себе герой плутовского романа неглубок; его носит по свету злосчастная судьба, и его многочисленные приключения на большой дороге жизни представляют главный интерес </a:t>
            </a:r>
            <a:r>
              <a:rPr lang="ru-RU" dirty="0" err="1" smtClean="0"/>
              <a:t>пикарески</a:t>
            </a:r>
            <a:r>
              <a:rPr lang="ru-RU" dirty="0" smtClean="0"/>
              <a:t>. То есть материал </a:t>
            </a:r>
            <a:r>
              <a:rPr lang="ru-RU" dirty="0" err="1" smtClean="0"/>
              <a:t>пикарески</a:t>
            </a:r>
            <a:r>
              <a:rPr lang="ru-RU" dirty="0" smtClean="0"/>
              <a:t> — подчеркнуто низкая действительность. Возвышенный идеал рыцарства сталкивается с этой действительностью, и Сервантес как романист нового склада исследует последствия этого столкновения.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924E8-D4CF-4015-A758-3BE23B1AB54D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10053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Дон Кихот и </a:t>
            </a:r>
            <a:r>
              <a:rPr lang="ru-RU" dirty="0" err="1" smtClean="0"/>
              <a:t>Санчо</a:t>
            </a:r>
            <a:r>
              <a:rPr lang="ru-RU" dirty="0" smtClean="0"/>
              <a:t> </a:t>
            </a:r>
            <a:r>
              <a:rPr lang="ru-RU" dirty="0" err="1" smtClean="0"/>
              <a:t>Панса</a:t>
            </a:r>
            <a:endParaRPr lang="ru-RU" dirty="0" smtClean="0"/>
          </a:p>
          <a:p>
            <a:r>
              <a:rPr lang="ru-RU" dirty="0" smtClean="0"/>
              <a:t>Благородный безумец Дон Кихот и здравомыслящий </a:t>
            </a:r>
            <a:r>
              <a:rPr lang="ru-RU" dirty="0" err="1" smtClean="0"/>
              <a:t>Санчо</a:t>
            </a:r>
            <a:r>
              <a:rPr lang="ru-RU" dirty="0" smtClean="0"/>
              <a:t> </a:t>
            </a:r>
            <a:r>
              <a:rPr lang="ru-RU" dirty="0" err="1" smtClean="0"/>
              <a:t>Панса</a:t>
            </a:r>
            <a:r>
              <a:rPr lang="ru-RU" dirty="0" smtClean="0"/>
              <a:t> дополняют друг друга. </a:t>
            </a:r>
            <a:r>
              <a:rPr lang="ru-RU" dirty="0" err="1" smtClean="0"/>
              <a:t>Санчо</a:t>
            </a:r>
            <a:r>
              <a:rPr lang="ru-RU" dirty="0" smtClean="0"/>
              <a:t> восхищается своим хозяином, потому что видит, что Дон Кихот так или иначе возвышается над всеми, кого встречает, в нем торжествует чистый альтруизм, отказ от всего земного. Безумие Дон Кихота неотделимо от его мудрости, комизм в романе — от трагизма, что выражает полноту ренессансного мироощущения.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924E8-D4CF-4015-A758-3BE23B1AB54D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30893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Сразу после выхода в свет первой части романа имена его героев стали всем известны, языковые находки Сервантеса вошли в народную речь.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924E8-D4CF-4015-A758-3BE23B1AB54D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29423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924E8-D4CF-4015-A758-3BE23B1AB54D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1015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Жизнь …</a:t>
            </a:r>
          </a:p>
          <a:p>
            <a:r>
              <a:rPr lang="ru-RU" dirty="0" smtClean="0"/>
              <a:t>Мигель де Сервантес Сааведра родился 29 сентября 1547 года в </a:t>
            </a:r>
            <a:r>
              <a:rPr lang="ru-RU" dirty="0" err="1" smtClean="0"/>
              <a:t>Алькала</a:t>
            </a:r>
            <a:r>
              <a:rPr lang="ru-RU" dirty="0" smtClean="0"/>
              <a:t>-де-</a:t>
            </a:r>
            <a:r>
              <a:rPr lang="ru-RU" dirty="0" err="1" smtClean="0"/>
              <a:t>Энарес</a:t>
            </a:r>
            <a:r>
              <a:rPr lang="ru-RU" dirty="0" smtClean="0"/>
              <a:t> в семье врача-хирурга, который считал себя дворянином по крови; в то же время его жена и мать Сервантеса, вероятно, вела свой род из семьи крещеных евреев. 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924E8-D4CF-4015-A758-3BE23B1AB54D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8533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Военная </a:t>
            </a:r>
            <a:r>
              <a:rPr lang="ru-RU" dirty="0" err="1" smtClean="0"/>
              <a:t>служба.Ранение.Семья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1571 году он, состоя на военной службе во флоте, принял участие сражении при </a:t>
            </a:r>
            <a:r>
              <a:rPr lang="ru-RU" dirty="0" err="1" smtClean="0"/>
              <a:t>Лепанто</a:t>
            </a:r>
            <a:r>
              <a:rPr lang="ru-RU" dirty="0" smtClean="0"/>
              <a:t>, где был серьезно ранен выстрелом из аркебузы, из-за чего потерял левую руку. Затем под началом Хуана Австрийского воевал при </a:t>
            </a:r>
            <a:r>
              <a:rPr lang="ru-RU" dirty="0" err="1" smtClean="0"/>
              <a:t>Наварине</a:t>
            </a:r>
            <a:r>
              <a:rPr lang="ru-RU" dirty="0" smtClean="0"/>
              <a:t>, на Корфу и в Тунисе. Возвращаясь морем в Испанию, попал в руки алжирских пиратов, в плену у которых провел пять лет. Неоднократно пытался бежать, но всякий раз терпел неудачу; в конце концов был выкуплен из плена монахами братства Святой Троицы и вернулся в Мадрид. В 1585 году он женился на </a:t>
            </a:r>
            <a:r>
              <a:rPr lang="ru-RU" dirty="0" err="1" smtClean="0"/>
              <a:t>Каталине</a:t>
            </a:r>
            <a:r>
              <a:rPr lang="ru-RU" dirty="0" smtClean="0"/>
              <a:t> де </a:t>
            </a:r>
            <a:r>
              <a:rPr lang="ru-RU" dirty="0" err="1" smtClean="0"/>
              <a:t>Салазар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924E8-D4CF-4015-A758-3BE23B1AB54D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66425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</a:p>
          <a:p>
            <a:r>
              <a:rPr lang="ru-RU" dirty="0" smtClean="0"/>
              <a:t>В литературе Мигель дебютировал четырьмя стихотворениями, опубликованными в Мадриде по протекции его учителя Лопеса де </a:t>
            </a:r>
            <a:r>
              <a:rPr lang="ru-RU" dirty="0" err="1" smtClean="0"/>
              <a:t>Ойоса</a:t>
            </a:r>
            <a:r>
              <a:rPr lang="ru-RU" dirty="0" smtClean="0"/>
              <a:t>, однако вскоре после этого Сервантес по неизвестной причине уехал в Рим, где прожил несколько месяцев - вероятно, скрываясь.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924E8-D4CF-4015-A758-3BE23B1AB54D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7376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Дон Кихот…</a:t>
            </a:r>
          </a:p>
          <a:p>
            <a:r>
              <a:rPr lang="ru-RU" dirty="0" smtClean="0"/>
              <a:t>Через два года  после женитьбы он перебрался из столицы в Андалусию, где в течение десяти лет исполнял сначала должность поставщика флота, а затем - сборщика налогов. За финансовую недостачу в 1597 году был посажен в севильскую тюрьму, где он и начал писать роман </a:t>
            </a:r>
            <a:r>
              <a:rPr lang="ru-RU" b="1" dirty="0" smtClean="0">
                <a:hlinkClick r:id="rId3"/>
              </a:rPr>
              <a:t>"Хитроумный идальго Дон Кихот Ламанчский"</a:t>
            </a:r>
            <a:r>
              <a:rPr lang="ru-RU" dirty="0" smtClean="0"/>
              <a:t> ("</a:t>
            </a:r>
            <a:r>
              <a:rPr lang="ru-RU" dirty="0" err="1" smtClean="0"/>
              <a:t>Del</a:t>
            </a:r>
            <a:r>
              <a:rPr lang="ru-RU" dirty="0" smtClean="0"/>
              <a:t> </a:t>
            </a:r>
            <a:r>
              <a:rPr lang="ru-RU" dirty="0" err="1" smtClean="0"/>
              <a:t>ingenioso</a:t>
            </a:r>
            <a:r>
              <a:rPr lang="ru-RU" dirty="0" smtClean="0"/>
              <a:t> </a:t>
            </a:r>
            <a:r>
              <a:rPr lang="ru-RU" dirty="0" err="1" smtClean="0"/>
              <a:t>hidalgo</a:t>
            </a:r>
            <a:r>
              <a:rPr lang="ru-RU" dirty="0" smtClean="0"/>
              <a:t> </a:t>
            </a:r>
            <a:r>
              <a:rPr lang="ru-RU" dirty="0" err="1" smtClean="0"/>
              <a:t>Don</a:t>
            </a:r>
            <a:r>
              <a:rPr lang="ru-RU" dirty="0" smtClean="0"/>
              <a:t> </a:t>
            </a:r>
            <a:r>
              <a:rPr lang="ru-RU" dirty="0" err="1" smtClean="0"/>
              <a:t>Quixote</a:t>
            </a:r>
            <a:r>
              <a:rPr lang="ru-RU" dirty="0" smtClean="0"/>
              <a:t> </a:t>
            </a:r>
            <a:r>
              <a:rPr lang="ru-RU" dirty="0" err="1" smtClean="0"/>
              <a:t>de</a:t>
            </a:r>
            <a:r>
              <a:rPr lang="ru-RU" dirty="0" smtClean="0"/>
              <a:t> </a:t>
            </a:r>
            <a:r>
              <a:rPr lang="ru-RU" dirty="0" err="1" smtClean="0"/>
              <a:t>La</a:t>
            </a:r>
            <a:r>
              <a:rPr lang="ru-RU" dirty="0" smtClean="0"/>
              <a:t> </a:t>
            </a:r>
            <a:r>
              <a:rPr lang="ru-RU" dirty="0" err="1" smtClean="0"/>
              <a:t>Mancha</a:t>
            </a:r>
            <a:r>
              <a:rPr lang="ru-RU" dirty="0" smtClean="0"/>
              <a:t>"). 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924E8-D4CF-4015-A758-3BE23B1AB54D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0375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В 1605 году его выпустили на свободу, и в том же году была опубликована первая часть "Дон-Кихота", немедленно ставшая невероятно популярной. В 1607 году Сервантес приехал в Мадрид, где и провел последние девять лет жизни.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924E8-D4CF-4015-A758-3BE23B1AB54D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18604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 1607 году Сервантес приехал в Мадрид, где и провел последние девять лет жизни. В 1613 году он издал сборник "Назидательные новеллы" ("</a:t>
            </a:r>
            <a:r>
              <a:rPr lang="ru-RU" dirty="0" err="1" smtClean="0"/>
              <a:t>Novelas</a:t>
            </a:r>
            <a:r>
              <a:rPr lang="ru-RU" dirty="0" smtClean="0"/>
              <a:t> </a:t>
            </a:r>
            <a:r>
              <a:rPr lang="ru-RU" dirty="0" err="1" smtClean="0"/>
              <a:t>ejemplares</a:t>
            </a:r>
            <a:r>
              <a:rPr lang="ru-RU" dirty="0" smtClean="0"/>
              <a:t>"), а в 1615 году - вторую часть "Дон-Кихота".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924E8-D4CF-4015-A758-3BE23B1AB54D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979743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Творчество после тюрьмы</a:t>
            </a:r>
          </a:p>
          <a:p>
            <a:r>
              <a:rPr lang="ru-RU" dirty="0" smtClean="0"/>
              <a:t>Роман "Странствия </a:t>
            </a:r>
            <a:r>
              <a:rPr lang="ru-RU" dirty="0" err="1" smtClean="0"/>
              <a:t>Персилеса</a:t>
            </a:r>
            <a:r>
              <a:rPr lang="ru-RU" dirty="0" smtClean="0"/>
              <a:t> и </a:t>
            </a:r>
            <a:r>
              <a:rPr lang="ru-RU" dirty="0" err="1" smtClean="0"/>
              <a:t>Сихизмунды</a:t>
            </a:r>
            <a:r>
              <a:rPr lang="ru-RU" dirty="0" smtClean="0"/>
              <a:t>" ("</a:t>
            </a:r>
            <a:r>
              <a:rPr lang="ru-RU" dirty="0" err="1" smtClean="0"/>
              <a:t>Los</a:t>
            </a:r>
            <a:r>
              <a:rPr lang="ru-RU" dirty="0" smtClean="0"/>
              <a:t> </a:t>
            </a:r>
            <a:r>
              <a:rPr lang="ru-RU" dirty="0" err="1" smtClean="0"/>
              <a:t>trabajos</a:t>
            </a:r>
            <a:r>
              <a:rPr lang="ru-RU" dirty="0" smtClean="0"/>
              <a:t> </a:t>
            </a:r>
            <a:r>
              <a:rPr lang="ru-RU" dirty="0" err="1" smtClean="0"/>
              <a:t>de</a:t>
            </a:r>
            <a:r>
              <a:rPr lang="ru-RU" dirty="0" smtClean="0"/>
              <a:t> </a:t>
            </a:r>
            <a:r>
              <a:rPr lang="ru-RU" dirty="0" err="1" smtClean="0"/>
              <a:t>Persiles</a:t>
            </a:r>
            <a:r>
              <a:rPr lang="ru-RU" dirty="0" smtClean="0"/>
              <a:t> y </a:t>
            </a:r>
            <a:r>
              <a:rPr lang="ru-RU" dirty="0" err="1" smtClean="0"/>
              <a:t>Sigismunda</a:t>
            </a:r>
            <a:r>
              <a:rPr lang="ru-RU" dirty="0" smtClean="0"/>
              <a:t>") Сервантес закончил всего за три дня до кончины, последовавшей 23 апреля 1616 года; книга эта была опубликована вдовой писателя в 1617 году.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924E8-D4CF-4015-A758-3BE23B1AB54D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18924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Некоторые факты Дон Кихота.</a:t>
            </a:r>
          </a:p>
          <a:p>
            <a:r>
              <a:rPr lang="ru-RU" dirty="0" smtClean="0"/>
              <a:t>Дело в том, что в "Дон Кихоте" немолодой уже литератор Сервантес пошел на смелый эксперимент с непредвиденными последствиями и возможностями: он поверяет рыцарский идеал современной ему испанской действительностью, и в результате его рыцарь странствует по пространству так называемого плутовского романа.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924E8-D4CF-4015-A758-3BE23B1AB54D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00975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7138B61-9C3A-45F6-92ED-D28AB0154351}" type="datetime1">
              <a:rPr lang="ru-RU" smtClean="0"/>
              <a:t>20.01.2015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21143CE-0406-4391-AA2D-941FFCF00CFA}" type="slidenum">
              <a:rPr lang="ru-RU" smtClean="0"/>
              <a:t>‹№›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A5BFD3-C6C0-4D4F-A245-A66C028C8D0F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1143CE-0406-4391-AA2D-941FFCF00CF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CEECD9-19D1-4112-A4D9-9EF29B31E58A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1143CE-0406-4391-AA2D-941FFCF00CF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0AE9DF-5824-4C7E-AEAC-88E5C21752F4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1143CE-0406-4391-AA2D-941FFCF00CF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1629F2A-4548-4EA7-9CD9-1AD628935797}" type="datetime1">
              <a:rPr lang="ru-RU" smtClean="0"/>
              <a:t>20.01.2015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21143CE-0406-4391-AA2D-941FFCF00CFA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56C8B-AEFE-452A-8F31-2F440D85265F}" type="datetime1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21143CE-0406-4391-AA2D-941FFCF00CFA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B0B612-BE0E-4572-8F16-48BB800AD519}" type="datetime1">
              <a:rPr lang="ru-RU" smtClean="0"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21143CE-0406-4391-AA2D-941FFCF00CF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AFE0D2-B673-47C5-BEF7-97CF4F09B594}" type="datetime1">
              <a:rPr lang="ru-RU" smtClean="0"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1143CE-0406-4391-AA2D-941FFCF00CFA}" type="slidenum">
              <a:rPr lang="ru-RU" smtClean="0"/>
              <a:t>‹№›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52E07-2DB0-428B-8C23-B9DA1EEBC5C5}" type="datetime1">
              <a:rPr lang="ru-RU" smtClean="0"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1143CE-0406-4391-AA2D-941FFCF00CF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D64C3D8-8D9D-461E-9715-6303475EB8AC}" type="datetime1">
              <a:rPr lang="ru-RU" smtClean="0"/>
              <a:t>20.01.2015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21143CE-0406-4391-AA2D-941FFCF00CFA}" type="slidenum">
              <a:rPr lang="ru-RU" smtClean="0"/>
              <a:t>‹№›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1F46A0D-164B-43D8-BDD3-C4352F11FAE0}" type="datetime1">
              <a:rPr lang="ru-RU" smtClean="0"/>
              <a:t>20.01.2015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21143CE-0406-4391-AA2D-941FFCF00CFA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3482178-1E90-4639-8D44-02921C7FF720}" type="datetime1">
              <a:rPr lang="ru-RU" smtClean="0"/>
              <a:t>20.01.2015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21143CE-0406-4391-AA2D-941FFCF00CFA}" type="slidenum">
              <a:rPr lang="ru-RU" smtClean="0"/>
              <a:t>‹№›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nquixote.ru/texts/cervantes_don_quixote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Мигель де Сервантес Сааведра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Жизнь и творчество.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467" y="3286100"/>
            <a:ext cx="4762533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714488"/>
            <a:ext cx="2928958" cy="396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Некоторые факты Дон Кихота.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Дело в том, что в "Дон Кихоте" немолодой уже литератор Сервантес пошел на смелый эксперимент с непредвиденными последствиями и возможностями: он поверяет рыцарский идеал современной ему испанской действительностью, и в результате его рыцарь странствует по пространству так называемого плутовского романа.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Плутовской роман, или </a:t>
            </a:r>
            <a:r>
              <a:rPr lang="ru-RU" dirty="0" err="1" smtClean="0"/>
              <a:t>пикареска</a:t>
            </a:r>
            <a:r>
              <a:rPr lang="ru-RU" dirty="0" smtClean="0"/>
              <a:t> — повествование, возникшее в Испании в середине XVI века, претендующее на абсолютную документальность и описывающее жизнь плута, мошенника, слуги всех господ (от исп. </a:t>
            </a:r>
            <a:r>
              <a:rPr lang="ru-RU" dirty="0" err="1" smtClean="0"/>
              <a:t>picaro</a:t>
            </a:r>
            <a:r>
              <a:rPr lang="ru-RU" dirty="0" smtClean="0"/>
              <a:t> — плут, мошенник). Сам по себе герой плутовского романа неглубок; его носит по свету злосчастная судьба, и его многочисленные приключения на большой дороге жизни представляют главный интерес </a:t>
            </a:r>
            <a:r>
              <a:rPr lang="ru-RU" dirty="0" err="1" smtClean="0"/>
              <a:t>пикарески</a:t>
            </a:r>
            <a:r>
              <a:rPr lang="ru-RU" dirty="0" smtClean="0"/>
              <a:t>. То есть материал </a:t>
            </a:r>
            <a:r>
              <a:rPr lang="ru-RU" dirty="0" err="1" smtClean="0"/>
              <a:t>пикарески</a:t>
            </a:r>
            <a:r>
              <a:rPr lang="ru-RU" dirty="0" smtClean="0"/>
              <a:t> — подчеркнуто низкая действительность. Возвышенный идеал рыцарства сталкивается с этой действительностью, и Сервантес как романист нового склада исследует последствия этого столкновения.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Дон Кихот и </a:t>
            </a:r>
            <a:r>
              <a:rPr lang="ru-RU" dirty="0" err="1" smtClean="0"/>
              <a:t>Санчо</a:t>
            </a:r>
            <a:r>
              <a:rPr lang="ru-RU" dirty="0" smtClean="0"/>
              <a:t> </a:t>
            </a:r>
            <a:r>
              <a:rPr lang="ru-RU" dirty="0" err="1" smtClean="0"/>
              <a:t>Панса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Благородный безумец Дон Кихот и здравомыслящий </a:t>
            </a:r>
            <a:r>
              <a:rPr lang="ru-RU" dirty="0" err="1" smtClean="0"/>
              <a:t>Санчо</a:t>
            </a:r>
            <a:r>
              <a:rPr lang="ru-RU" dirty="0" smtClean="0"/>
              <a:t> </a:t>
            </a:r>
            <a:r>
              <a:rPr lang="ru-RU" dirty="0" err="1" smtClean="0"/>
              <a:t>Панса</a:t>
            </a:r>
            <a:r>
              <a:rPr lang="ru-RU" dirty="0" smtClean="0"/>
              <a:t> дополняют друг друга. </a:t>
            </a:r>
            <a:r>
              <a:rPr lang="ru-RU" dirty="0" err="1" smtClean="0"/>
              <a:t>Санчо</a:t>
            </a:r>
            <a:r>
              <a:rPr lang="ru-RU" dirty="0" smtClean="0"/>
              <a:t> восхищается своим хозяином, потому что видит, что Дон Кихот так или иначе возвышается над всеми, кого встречает, в нем торжествует чистый альтруизм, отказ от всего земного. Безумие Дон Кихота неотделимо от его мудрости, комизм в романе — от трагизма, что выражает полноту ренессансного мироощущения.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Сразу после выхода в свет первой части романа имена его героев стали всем известны, языковые находки Сервантеса вошли в народную речь.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642918"/>
            <a:ext cx="76226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785926"/>
            <a:ext cx="3286148" cy="4647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Жизнь 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Мигель де Сервантес Сааведра родился 29 сентября 1547 года в </a:t>
            </a:r>
            <a:r>
              <a:rPr lang="ru-RU" dirty="0" err="1" smtClean="0"/>
              <a:t>Алькала-де-Энарес</a:t>
            </a:r>
            <a:r>
              <a:rPr lang="ru-RU" dirty="0" smtClean="0"/>
              <a:t> </a:t>
            </a:r>
            <a:r>
              <a:rPr lang="ru-RU" dirty="0" err="1" smtClean="0"/>
              <a:t>в</a:t>
            </a:r>
            <a:r>
              <a:rPr lang="ru-RU" dirty="0" smtClean="0"/>
              <a:t> семье врача-хирурга, который считал себя дворянином по крови; в то же время его жена и мать Сервантеса, вероятно, вела свой род из семьи крещеных евреев. 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4286256"/>
            <a:ext cx="1656274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Военная </a:t>
            </a:r>
            <a:r>
              <a:rPr lang="ru-RU" dirty="0" err="1" smtClean="0"/>
              <a:t>служба.Ранение.Семья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 1571 году он, состоя на военной службе во флоте, принял участие сражении при </a:t>
            </a:r>
            <a:r>
              <a:rPr lang="ru-RU" dirty="0" err="1" smtClean="0"/>
              <a:t>Лепанто</a:t>
            </a:r>
            <a:r>
              <a:rPr lang="ru-RU" dirty="0" smtClean="0"/>
              <a:t>, где был серьезно ранен выстрелом из аркебузы, из-за чего потерял левую руку. Затем под началом Хуана Австрийского воевал при </a:t>
            </a:r>
            <a:r>
              <a:rPr lang="ru-RU" dirty="0" err="1" smtClean="0"/>
              <a:t>Наварине</a:t>
            </a:r>
            <a:r>
              <a:rPr lang="ru-RU" dirty="0" smtClean="0"/>
              <a:t>, на Корфу и в Тунисе. Возвращаясь морем в Испанию, попал в руки алжирских пиратов, в плену у которых провел пять лет. Неоднократно пытался бежать, но всякий раз терпел неудачу; в конце концов был выкуплен из плена монахами братства Святой Троицы и вернулся в Мадрид. В 1585 году он женился на </a:t>
            </a:r>
            <a:r>
              <a:rPr lang="ru-RU" dirty="0" err="1" smtClean="0"/>
              <a:t>Каталине</a:t>
            </a:r>
            <a:r>
              <a:rPr lang="ru-RU" dirty="0" smtClean="0"/>
              <a:t> де </a:t>
            </a:r>
            <a:r>
              <a:rPr lang="ru-RU" dirty="0" err="1" smtClean="0"/>
              <a:t>Салазар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литературе Мигель дебютировал четырьмя стихотворениями, опубликованными в Мадриде по протекции его учителя Лопеса де </a:t>
            </a:r>
            <a:r>
              <a:rPr lang="ru-RU" dirty="0" err="1" smtClean="0"/>
              <a:t>Ойоса</a:t>
            </a:r>
            <a:r>
              <a:rPr lang="ru-RU" dirty="0" smtClean="0"/>
              <a:t>, однако вскоре после этого Сервантес по неизвестной причине уехал в Рим, где прожил несколько месяцев - вероятно, скрываясь. 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Дон Кихот…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Через два года  после женитьбы он перебрался из столицы в Андалусию, где в течение десяти лет исполнял сначала должность поставщика флота, а затем - сборщика налогов. За финансовую недостачу в 1597 году был посажен в севильскую тюрьму, где он и начал писать роман </a:t>
            </a:r>
            <a:r>
              <a:rPr lang="ru-RU" b="1" dirty="0" smtClean="0">
                <a:hlinkClick r:id="rId3"/>
              </a:rPr>
              <a:t>"Хитроумный идальго Дон Кихот Ламанчский"</a:t>
            </a:r>
            <a:r>
              <a:rPr lang="ru-RU" dirty="0" smtClean="0"/>
              <a:t> ("</a:t>
            </a:r>
            <a:r>
              <a:rPr lang="ru-RU" dirty="0" err="1" smtClean="0"/>
              <a:t>Del</a:t>
            </a:r>
            <a:r>
              <a:rPr lang="ru-RU" dirty="0" smtClean="0"/>
              <a:t> </a:t>
            </a:r>
            <a:r>
              <a:rPr lang="ru-RU" dirty="0" err="1" smtClean="0"/>
              <a:t>ingenioso</a:t>
            </a:r>
            <a:r>
              <a:rPr lang="ru-RU" dirty="0" smtClean="0"/>
              <a:t> </a:t>
            </a:r>
            <a:r>
              <a:rPr lang="ru-RU" dirty="0" err="1" smtClean="0"/>
              <a:t>hidalgo</a:t>
            </a:r>
            <a:r>
              <a:rPr lang="ru-RU" dirty="0" smtClean="0"/>
              <a:t> </a:t>
            </a:r>
            <a:r>
              <a:rPr lang="ru-RU" dirty="0" err="1" smtClean="0"/>
              <a:t>Don</a:t>
            </a:r>
            <a:r>
              <a:rPr lang="ru-RU" dirty="0" smtClean="0"/>
              <a:t> </a:t>
            </a:r>
            <a:r>
              <a:rPr lang="ru-RU" dirty="0" err="1" smtClean="0"/>
              <a:t>Quixote</a:t>
            </a:r>
            <a:r>
              <a:rPr lang="ru-RU" dirty="0" smtClean="0"/>
              <a:t> </a:t>
            </a:r>
            <a:r>
              <a:rPr lang="ru-RU" dirty="0" err="1" smtClean="0"/>
              <a:t>de</a:t>
            </a:r>
            <a:r>
              <a:rPr lang="ru-RU" dirty="0" smtClean="0"/>
              <a:t> </a:t>
            </a:r>
            <a:r>
              <a:rPr lang="ru-RU" dirty="0" err="1" smtClean="0"/>
              <a:t>La</a:t>
            </a:r>
            <a:r>
              <a:rPr lang="ru-RU" dirty="0" smtClean="0"/>
              <a:t> </a:t>
            </a:r>
            <a:r>
              <a:rPr lang="ru-RU" dirty="0" err="1" smtClean="0"/>
              <a:t>Mancha</a:t>
            </a:r>
            <a:r>
              <a:rPr lang="ru-RU" dirty="0" smtClean="0"/>
              <a:t>"). 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85728"/>
            <a:ext cx="7072362" cy="638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1605 году его выпустили на свободу, и в том же году была опубликована первая часть "Дон-Кихота", немедленно ставшая невероятно популярной. В 1607 году Сервантес приехал в Мадрид, где и провел последние девять лет жизни.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57586" cy="4951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42852"/>
            <a:ext cx="36195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2500306"/>
            <a:ext cx="38100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428992" y="357166"/>
            <a:ext cx="15716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1607 году Сервантес приехал в Мадрид, где и провел последние девять лет жизни. В 1613 году он издал сборник "Назидательные новеллы" ("</a:t>
            </a:r>
            <a:r>
              <a:rPr lang="ru-RU" dirty="0" err="1" smtClean="0"/>
              <a:t>Novelas</a:t>
            </a:r>
            <a:r>
              <a:rPr lang="ru-RU" dirty="0" smtClean="0"/>
              <a:t> </a:t>
            </a:r>
            <a:r>
              <a:rPr lang="ru-RU" dirty="0" err="1" smtClean="0"/>
              <a:t>ejemplares</a:t>
            </a:r>
            <a:r>
              <a:rPr lang="ru-RU" dirty="0" smtClean="0"/>
              <a:t>"), а в 1615 году - вторую часть "Дон-Кихота".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Творчество после тюрьмы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Роман "Странствия </a:t>
            </a:r>
            <a:r>
              <a:rPr lang="ru-RU" dirty="0" err="1" smtClean="0"/>
              <a:t>Персилеса</a:t>
            </a:r>
            <a:r>
              <a:rPr lang="ru-RU" dirty="0" smtClean="0"/>
              <a:t> и </a:t>
            </a:r>
            <a:r>
              <a:rPr lang="ru-RU" dirty="0" err="1" smtClean="0"/>
              <a:t>Сихизмунды</a:t>
            </a:r>
            <a:r>
              <a:rPr lang="ru-RU" dirty="0" smtClean="0"/>
              <a:t>" ("</a:t>
            </a:r>
            <a:r>
              <a:rPr lang="ru-RU" dirty="0" err="1" smtClean="0"/>
              <a:t>Los</a:t>
            </a:r>
            <a:r>
              <a:rPr lang="ru-RU" dirty="0" smtClean="0"/>
              <a:t> </a:t>
            </a:r>
            <a:r>
              <a:rPr lang="ru-RU" dirty="0" err="1" smtClean="0"/>
              <a:t>trabajos</a:t>
            </a:r>
            <a:r>
              <a:rPr lang="ru-RU" dirty="0" smtClean="0"/>
              <a:t> </a:t>
            </a:r>
            <a:r>
              <a:rPr lang="ru-RU" dirty="0" err="1" smtClean="0"/>
              <a:t>de</a:t>
            </a:r>
            <a:r>
              <a:rPr lang="ru-RU" dirty="0" smtClean="0"/>
              <a:t> </a:t>
            </a:r>
            <a:r>
              <a:rPr lang="ru-RU" dirty="0" err="1" smtClean="0"/>
              <a:t>Persiles</a:t>
            </a:r>
            <a:r>
              <a:rPr lang="ru-RU" dirty="0" smtClean="0"/>
              <a:t> </a:t>
            </a:r>
            <a:r>
              <a:rPr lang="ru-RU" dirty="0" err="1" smtClean="0"/>
              <a:t>y</a:t>
            </a:r>
            <a:r>
              <a:rPr lang="ru-RU" dirty="0" smtClean="0"/>
              <a:t> </a:t>
            </a:r>
            <a:r>
              <a:rPr lang="ru-RU" dirty="0" err="1" smtClean="0"/>
              <a:t>Sigismunda</a:t>
            </a:r>
            <a:r>
              <a:rPr lang="ru-RU" dirty="0" smtClean="0"/>
              <a:t>") Сервантес закончил всего за три дня до кончины, последовавшей 23 апреля 1616 года; книга эта была опубликована вдовой писателя в 1617 году.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32</TotalTime>
  <Words>1295</Words>
  <Application>Microsoft Office PowerPoint</Application>
  <PresentationFormat>Екран (4:3)</PresentationFormat>
  <Paragraphs>73</Paragraphs>
  <Slides>14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Литейная</vt:lpstr>
      <vt:lpstr>Мигель де Сервантес Сааведра</vt:lpstr>
      <vt:lpstr>Жизнь …</vt:lpstr>
      <vt:lpstr>Военная служба.Ранение.Семья.</vt:lpstr>
      <vt:lpstr>Литература</vt:lpstr>
      <vt:lpstr>Дон Кихот…</vt:lpstr>
      <vt:lpstr>Презентація PowerPoint</vt:lpstr>
      <vt:lpstr>Презентація PowerPoint</vt:lpstr>
      <vt:lpstr>Презентація PowerPoint</vt:lpstr>
      <vt:lpstr>Творчество после тюрьмы</vt:lpstr>
      <vt:lpstr>Некоторые факты Дон Кихота.</vt:lpstr>
      <vt:lpstr>Определение</vt:lpstr>
      <vt:lpstr>Дон Кихот и Санчо Панса</vt:lpstr>
      <vt:lpstr>Презентація PowerPoint</vt:lpstr>
      <vt:lpstr>Презентація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Мигель де Сервантес Сааведра</dc:title>
  <dc:creator>www.PHILka.RU</dc:creator>
  <cp:lastModifiedBy>LEGION</cp:lastModifiedBy>
  <cp:revision>6</cp:revision>
  <dcterms:created xsi:type="dcterms:W3CDTF">2011-09-28T16:47:08Z</dcterms:created>
  <dcterms:modified xsi:type="dcterms:W3CDTF">2015-01-20T13:36:28Z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281151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