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2.xml" ContentType="application/vnd.openxmlformats-officedocument.theme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theme/theme3.xml" ContentType="application/vnd.openxmlformats-officedocument.theme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theme/theme4.xml" ContentType="application/vnd.openxmlformats-officedocument.theme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theme/theme5.xml" ContentType="application/vnd.openxmlformats-officedocument.theme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6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theme/theme7.xml" ContentType="application/vnd.openxmlformats-officedocument.theme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theme/theme8.xml" ContentType="application/vnd.openxmlformats-officedocument.theme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theme/theme9.xml" ContentType="application/vnd.openxmlformats-officedocument.theme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theme/theme10.xml" ContentType="application/vnd.openxmlformats-officedocument.theme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theme/theme11.xml" ContentType="application/vnd.openxmlformats-officedocument.theme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theme/theme12.xml" ContentType="application/vnd.openxmlformats-officedocument.theme+xml"/>
  <Override PartName="/ppt/theme/theme1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88" r:id="rId2"/>
    <p:sldMasterId id="2147483702" r:id="rId3"/>
    <p:sldMasterId id="2147483716" r:id="rId4"/>
    <p:sldMasterId id="2147483730" r:id="rId5"/>
    <p:sldMasterId id="2147483743" r:id="rId6"/>
    <p:sldMasterId id="2147483757" r:id="rId7"/>
    <p:sldMasterId id="2147483771" r:id="rId8"/>
    <p:sldMasterId id="2147483785" r:id="rId9"/>
    <p:sldMasterId id="2147483798" r:id="rId10"/>
    <p:sldMasterId id="2147483811" r:id="rId11"/>
    <p:sldMasterId id="2147483824" r:id="rId12"/>
  </p:sldMasterIdLst>
  <p:notesMasterIdLst>
    <p:notesMasterId r:id="rId27"/>
  </p:notesMasterIdLst>
  <p:sldIdLst>
    <p:sldId id="257" r:id="rId13"/>
    <p:sldId id="269" r:id="rId14"/>
    <p:sldId id="268" r:id="rId15"/>
    <p:sldId id="265" r:id="rId16"/>
    <p:sldId id="266" r:id="rId17"/>
    <p:sldId id="267" r:id="rId18"/>
    <p:sldId id="271" r:id="rId19"/>
    <p:sldId id="270" r:id="rId20"/>
    <p:sldId id="272" r:id="rId21"/>
    <p:sldId id="275" r:id="rId22"/>
    <p:sldId id="276" r:id="rId23"/>
    <p:sldId id="278" r:id="rId24"/>
    <p:sldId id="280" r:id="rId25"/>
    <p:sldId id="281" r:id="rId2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7" autoAdjust="0"/>
    <p:restoredTop sz="52542" autoAdjust="0"/>
  </p:normalViewPr>
  <p:slideViewPr>
    <p:cSldViewPr>
      <p:cViewPr varScale="1">
        <p:scale>
          <a:sx n="60" d="100"/>
          <a:sy n="60" d="100"/>
        </p:scale>
        <p:origin x="-1968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672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1.xml"/><Relationship Id="rId18" Type="http://schemas.openxmlformats.org/officeDocument/2006/relationships/slide" Target="slides/slide6.xml"/><Relationship Id="rId26" Type="http://schemas.openxmlformats.org/officeDocument/2006/relationships/slide" Target="slides/slide14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9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" Target="slides/slide5.xml"/><Relationship Id="rId25" Type="http://schemas.openxmlformats.org/officeDocument/2006/relationships/slide" Target="slides/slide1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4.xml"/><Relationship Id="rId20" Type="http://schemas.openxmlformats.org/officeDocument/2006/relationships/slide" Target="slides/slide8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12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3.xml"/><Relationship Id="rId23" Type="http://schemas.openxmlformats.org/officeDocument/2006/relationships/slide" Target="slides/slide11.xml"/><Relationship Id="rId28" Type="http://schemas.openxmlformats.org/officeDocument/2006/relationships/presProps" Target="presProps.xml"/><Relationship Id="rId10" Type="http://schemas.openxmlformats.org/officeDocument/2006/relationships/slideMaster" Target="slideMasters/slideMaster10.xml"/><Relationship Id="rId19" Type="http://schemas.openxmlformats.org/officeDocument/2006/relationships/slide" Target="slides/slide7.xml"/><Relationship Id="rId31" Type="http://schemas.openxmlformats.org/officeDocument/2006/relationships/tableStyles" Target="tableStyles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" Target="slides/slide2.xml"/><Relationship Id="rId22" Type="http://schemas.openxmlformats.org/officeDocument/2006/relationships/slide" Target="slides/slide10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media/image1.jpeg>
</file>

<file path=ppt/media/image2.gif>
</file>

<file path=ppt/media/image3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2D7F16-8219-45E6-B806-DEA925C25965}" type="datetimeFigureOut">
              <a:rPr lang="uk-UA" smtClean="0"/>
              <a:t>26.01.2015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87F888-D8AB-4F06-B801-1A3FF4F6309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9429749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12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Личностные и интеллектуальные особенности как фактор, влияющий на качество образования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Пономарева Яна Викторовна,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педагог-психолог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МБОУ гимназия №1 г. Липецка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1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69305922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20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психолог           ученик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200" b="1" i="1" dirty="0" smtClean="0">
                <a:solidFill>
                  <a:schemeClr val="accent5">
                    <a:lumMod val="75000"/>
                  </a:schemeClr>
                </a:solidFill>
              </a:rPr>
              <a:t>Индивидуальные консультации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200" b="1" i="1" dirty="0" smtClean="0">
                <a:solidFill>
                  <a:schemeClr val="accent5">
                    <a:lumMod val="75000"/>
                  </a:schemeClr>
                </a:solidFill>
              </a:rPr>
              <a:t>Групповые занятия с элементами тренинга в рамках классного часа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200" b="1" i="1" dirty="0" smtClean="0">
                <a:solidFill>
                  <a:schemeClr val="accent5">
                    <a:lumMod val="75000"/>
                  </a:schemeClr>
                </a:solidFill>
              </a:rPr>
              <a:t>Развивающие занятия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200" b="1" i="1" dirty="0" smtClean="0">
                <a:solidFill>
                  <a:schemeClr val="accent5">
                    <a:lumMod val="75000"/>
                  </a:schemeClr>
                </a:solidFill>
              </a:rPr>
              <a:t>Рекомендации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b="1" i="1" dirty="0" smtClean="0">
              <a:solidFill>
                <a:schemeClr val="accent5">
                  <a:lumMod val="75000"/>
                </a:schemeClr>
              </a:solidFill>
            </a:endParaRP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10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34667107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0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Психолог                классный</a:t>
            </a:r>
            <a:br>
              <a:rPr lang="ru-RU" sz="20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</a:br>
            <a:r>
              <a:rPr lang="ru-RU" sz="20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                                  руководитель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200" b="1" i="1" dirty="0" smtClean="0">
                <a:solidFill>
                  <a:schemeClr val="accent5">
                    <a:lumMod val="75000"/>
                  </a:schemeClr>
                </a:solidFill>
              </a:rPr>
              <a:t>Индивидуальное собеседование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200" b="1" i="1" dirty="0" smtClean="0">
                <a:solidFill>
                  <a:schemeClr val="accent5">
                    <a:lumMod val="75000"/>
                  </a:schemeClr>
                </a:solidFill>
              </a:rPr>
              <a:t>Рекомендательный блок по классу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200" b="1" i="1" dirty="0" smtClean="0">
                <a:solidFill>
                  <a:schemeClr val="accent5">
                    <a:lumMod val="75000"/>
                  </a:schemeClr>
                </a:solidFill>
              </a:rPr>
              <a:t>Совместная подготовка классных часов и родительских собраний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1200" b="1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sz="1200" b="1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11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4304168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24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психолог           администрация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Отслеживание динамики изучаемых позиций</a:t>
            </a:r>
          </a:p>
          <a:p>
            <a:pPr eaLnBrk="1" fontAlgn="auto" hangingPunct="1">
              <a:spcAft>
                <a:spcPts val="0"/>
              </a:spcAft>
              <a:defRPr/>
            </a:pPr>
            <a:endParaRPr lang="ru-RU" b="1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Осуществление контроля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b="1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b="1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12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1374893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14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классный                          учитель</a:t>
            </a:r>
            <a:br>
              <a:rPr lang="ru-RU" sz="14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</a:br>
            <a:r>
              <a:rPr lang="ru-RU" sz="14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руководитель                  предметник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200" b="1" i="1" dirty="0" smtClean="0">
                <a:solidFill>
                  <a:schemeClr val="accent5">
                    <a:lumMod val="75000"/>
                  </a:schemeClr>
                </a:solidFill>
              </a:rPr>
              <a:t>Индивидуальные беседы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200" b="1" i="1" dirty="0" smtClean="0">
                <a:solidFill>
                  <a:schemeClr val="accent5">
                    <a:lumMod val="75000"/>
                  </a:schemeClr>
                </a:solidFill>
              </a:rPr>
              <a:t>Подбор оптимальных методов, форм, приемов в работе с учащимися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b="1" i="1" dirty="0" smtClean="0">
              <a:solidFill>
                <a:schemeClr val="accent5">
                  <a:lumMod val="75000"/>
                </a:schemeClr>
              </a:solidFill>
            </a:endParaRP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13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08862420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12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Личностные и интеллектуальные особенности как фактор, влияющий на качество образования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Пономарева Яна Викторовна,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smtClean="0">
                <a:solidFill>
                  <a:schemeClr val="accent5">
                    <a:lumMod val="75000"/>
                  </a:schemeClr>
                </a:solidFill>
              </a:rPr>
              <a:t>педагог-психолог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14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0085105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US" sz="1600" b="1" dirty="0" smtClean="0">
                <a:solidFill>
                  <a:srgbClr val="727CA3"/>
                </a:solidFill>
              </a:rPr>
              <a:t> </a:t>
            </a:r>
            <a:r>
              <a:rPr lang="ru-RU" sz="1800" b="1" dirty="0" smtClean="0">
                <a:solidFill>
                  <a:srgbClr val="727CA3"/>
                </a:solidFill>
              </a:rPr>
              <a:t>Изучаемые позиции, </a:t>
            </a:r>
          </a:p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ru-RU" sz="1800" b="1" dirty="0" smtClean="0">
                <a:solidFill>
                  <a:srgbClr val="727CA3"/>
                </a:solidFill>
              </a:rPr>
              <a:t>влияющие на качество образования</a:t>
            </a:r>
          </a:p>
          <a:p>
            <a:endParaRPr lang="ru-RU" sz="1800" kern="1200" dirty="0" smtClean="0">
              <a:solidFill>
                <a:srgbClr val="444455"/>
              </a:solidFill>
              <a:effectLst>
                <a:outerShdw blurRad="50000" dist="30000" dir="5400000" algn="tl" rotWithShape="0">
                  <a:srgbClr val="000000">
                    <a:alpha val="30000"/>
                  </a:srgbClr>
                </a:outerShdw>
              </a:effectLst>
              <a:latin typeface="+mn-lt"/>
              <a:ea typeface="+mn-ea"/>
              <a:cs typeface="+mn-cs"/>
            </a:endParaRPr>
          </a:p>
          <a:p>
            <a:pPr marL="514350" indent="-514350" eaLnBrk="1" hangingPunct="1">
              <a:lnSpc>
                <a:spcPct val="90000"/>
              </a:lnSpc>
              <a:buClr>
                <a:srgbClr val="294349"/>
              </a:buClr>
              <a:buSzPct val="100000"/>
              <a:buFont typeface="Constantia" pitchFamily="18" charset="0"/>
              <a:buAutoNum type="arabicPeriod"/>
            </a:pPr>
            <a:r>
              <a:rPr lang="ru-RU" b="1" dirty="0" smtClean="0">
                <a:solidFill>
                  <a:srgbClr val="294349"/>
                </a:solidFill>
              </a:rPr>
              <a:t>интеллектуальны</a:t>
            </a:r>
            <a:r>
              <a:rPr lang="ru-RU" b="1" dirty="0" smtClean="0">
                <a:solidFill>
                  <a:srgbClr val="294349"/>
                </a:solidFill>
                <a:latin typeface="Arial" charset="0"/>
              </a:rPr>
              <a:t>е</a:t>
            </a:r>
            <a:endParaRPr lang="ru-RU" b="1" dirty="0" smtClean="0">
              <a:solidFill>
                <a:srgbClr val="294349"/>
              </a:solidFill>
            </a:endParaRPr>
          </a:p>
          <a:p>
            <a:pPr marL="514350" indent="-514350" eaLnBrk="1" hangingPunct="1">
              <a:lnSpc>
                <a:spcPct val="90000"/>
              </a:lnSpc>
              <a:buClr>
                <a:srgbClr val="294349"/>
              </a:buClr>
              <a:buSzPct val="100000"/>
              <a:buFont typeface="Constantia" pitchFamily="18" charset="0"/>
              <a:buAutoNum type="arabicPeriod"/>
            </a:pPr>
            <a:endParaRPr lang="ru-RU" b="1" dirty="0" smtClean="0">
              <a:solidFill>
                <a:srgbClr val="294349"/>
              </a:solidFill>
            </a:endParaRPr>
          </a:p>
          <a:p>
            <a:pPr marL="514350" indent="-514350" eaLnBrk="1" hangingPunct="1">
              <a:lnSpc>
                <a:spcPct val="90000"/>
              </a:lnSpc>
              <a:buClr>
                <a:srgbClr val="294349"/>
              </a:buClr>
              <a:buSzPct val="100000"/>
              <a:buFont typeface="Constantia" pitchFamily="18" charset="0"/>
              <a:buAutoNum type="arabicPeriod"/>
            </a:pPr>
            <a:r>
              <a:rPr lang="ru-RU" b="1" dirty="0" smtClean="0">
                <a:solidFill>
                  <a:srgbClr val="294349"/>
                </a:solidFill>
              </a:rPr>
              <a:t>личностны</a:t>
            </a:r>
            <a:r>
              <a:rPr lang="ru-RU" b="1" dirty="0" smtClean="0">
                <a:solidFill>
                  <a:srgbClr val="294349"/>
                </a:solidFill>
                <a:latin typeface="Arial" charset="0"/>
              </a:rPr>
              <a:t>е</a:t>
            </a:r>
            <a:endParaRPr lang="ru-RU" b="1" dirty="0" smtClean="0">
              <a:solidFill>
                <a:srgbClr val="294349"/>
              </a:solidFill>
            </a:endParaRP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2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6033660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ln>
                  <a:prstDash val="solid"/>
                </a:ln>
                <a:solidFill>
                  <a:srgbClr val="002060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Личность учащегося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3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3949887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sz="1800" kern="1200" dirty="0" smtClean="0">
              <a:solidFill>
                <a:srgbClr val="444455"/>
              </a:solidFill>
              <a:effectLst>
                <a:outerShdw blurRad="50000" dist="30000" dir="5400000" algn="tl" rotWithShape="0">
                  <a:srgbClr val="000000">
                    <a:alpha val="30000"/>
                  </a:srgbClr>
                </a:outerShdw>
              </a:effectLst>
              <a:latin typeface="+mn-lt"/>
              <a:ea typeface="+mn-ea"/>
              <a:cs typeface="+mn-cs"/>
            </a:endParaRPr>
          </a:p>
          <a:p>
            <a:pPr algn="ctr" eaLnBrk="1" hangingPunct="1">
              <a:buFont typeface="Wingdings 2" pitchFamily="18" charset="2"/>
              <a:buNone/>
            </a:pPr>
            <a:r>
              <a:rPr lang="ru-RU" b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ИЗУЧЕНИЕ</a:t>
            </a:r>
          </a:p>
          <a:p>
            <a:pPr algn="ctr" eaLnBrk="1" hangingPunct="1">
              <a:buFont typeface="Wingdings 2" pitchFamily="18" charset="2"/>
              <a:buNone/>
            </a:pPr>
            <a:r>
              <a:rPr lang="ru-RU" b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ИНТЕЛЛЕКТУАЛЬНЫХ ПОЗИЦИЙ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4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14874224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fontAlgn="base">
              <a:lnSpc>
                <a:spcPct val="80000"/>
              </a:lnSpc>
              <a:spcBef>
                <a:spcPct val="0"/>
              </a:spcBef>
              <a:spcAft>
                <a:spcPct val="0"/>
              </a:spcAft>
              <a:defRPr/>
            </a:pPr>
            <a:r>
              <a:rPr lang="ru-RU" sz="1200" b="1" dirty="0" smtClean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Интеллектуальные</a:t>
            </a:r>
            <a:r>
              <a:rPr lang="ru-RU" sz="1400" b="1" dirty="0" smtClean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позиции</a:t>
            </a:r>
            <a:endParaRPr lang="en-US" sz="1400" b="1" dirty="0" smtClean="0">
              <a:solidFill>
                <a:srgbClr val="464653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400" b="1" dirty="0" smtClean="0">
                <a:solidFill>
                  <a:prstClr val="black"/>
                </a:solidFill>
                <a:latin typeface="Constantia" pitchFamily="18" charset="0"/>
              </a:rPr>
              <a:t>Общая осведомленность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400" b="1" dirty="0" smtClean="0">
                <a:solidFill>
                  <a:prstClr val="black"/>
                </a:solidFill>
                <a:latin typeface="Constantia" pitchFamily="18" charset="0"/>
              </a:rPr>
              <a:t>Интуитивное мышление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400" b="1" dirty="0" smtClean="0">
                <a:solidFill>
                  <a:prstClr val="black"/>
                </a:solidFill>
                <a:latin typeface="Constantia" pitchFamily="18" charset="0"/>
              </a:rPr>
              <a:t>Логическое мышление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400" b="1" dirty="0" smtClean="0">
                <a:solidFill>
                  <a:prstClr val="black"/>
                </a:solidFill>
                <a:latin typeface="Constantia" pitchFamily="18" charset="0"/>
              </a:rPr>
              <a:t>Понятийная категоризация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cs-CZ" sz="1400" b="1" dirty="0" smtClean="0">
                <a:solidFill>
                  <a:prstClr val="black"/>
                </a:solidFill>
                <a:latin typeface="Constantia" pitchFamily="18" charset="0"/>
                <a:cs typeface="Arial" charset="0"/>
              </a:rPr>
              <a:t>Абстрактное мышление</a:t>
            </a:r>
            <a:endParaRPr lang="ru-RU" sz="1400" b="1" dirty="0" smtClean="0">
              <a:solidFill>
                <a:prstClr val="black"/>
              </a:solidFill>
              <a:latin typeface="Constantia" pitchFamily="18" charset="0"/>
              <a:cs typeface="Arial" charset="0"/>
            </a:endParaRP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400" b="1" dirty="0" smtClean="0">
                <a:solidFill>
                  <a:prstClr val="black"/>
                </a:solidFill>
                <a:latin typeface="Constantia" pitchFamily="18" charset="0"/>
              </a:rPr>
              <a:t>Образный  синтез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400" b="1" dirty="0" smtClean="0">
                <a:solidFill>
                  <a:prstClr val="black"/>
                </a:solidFill>
                <a:latin typeface="Constantia" pitchFamily="18" charset="0"/>
              </a:rPr>
              <a:t>Пространственное мышление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400" b="1" dirty="0" smtClean="0">
                <a:solidFill>
                  <a:prstClr val="black"/>
                </a:solidFill>
                <a:latin typeface="Constantia" pitchFamily="18" charset="0"/>
              </a:rPr>
              <a:t>Оперативная память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400" b="1" dirty="0" smtClean="0">
                <a:solidFill>
                  <a:prstClr val="black"/>
                </a:solidFill>
                <a:latin typeface="Constantia" pitchFamily="18" charset="0"/>
              </a:rPr>
              <a:t>Математическая интуиция</a:t>
            </a:r>
          </a:p>
          <a:p>
            <a:pPr algn="ctr" fontAlgn="base">
              <a:lnSpc>
                <a:spcPct val="80000"/>
              </a:lnSpc>
              <a:spcBef>
                <a:spcPct val="0"/>
              </a:spcBef>
              <a:spcAft>
                <a:spcPct val="0"/>
              </a:spcAft>
              <a:defRPr/>
            </a:pPr>
            <a:endParaRPr lang="ru-RU" sz="1400" b="1" dirty="0">
              <a:solidFill>
                <a:srgbClr val="464653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5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666259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Этапы работы с интеллектуальными позициями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Диагностика интеллектуальных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 возможностей учащихся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Анализ интеллектуальных способностей, влияющих на обучение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Коррекционные мероприятия для участников образовательного процесса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6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1867071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sz="1800" kern="1200" dirty="0" smtClean="0">
              <a:solidFill>
                <a:srgbClr val="444455"/>
              </a:solidFill>
              <a:effectLst>
                <a:outerShdw blurRad="50000" dist="30000" dir="5400000" algn="tl" rotWithShape="0">
                  <a:srgbClr val="000000">
                    <a:alpha val="30000"/>
                  </a:srgbClr>
                </a:outerShdw>
              </a:effectLst>
              <a:latin typeface="+mn-lt"/>
              <a:ea typeface="+mn-ea"/>
              <a:cs typeface="+mn-cs"/>
            </a:endParaRPr>
          </a:p>
          <a:p>
            <a:pPr algn="ctr" eaLnBrk="1" hangingPunct="1">
              <a:buFont typeface="Wingdings 2" pitchFamily="18" charset="2"/>
              <a:buNone/>
            </a:pPr>
            <a:endParaRPr lang="ru-RU" sz="1400" b="1" dirty="0" smtClean="0">
              <a:solidFill>
                <a:srgbClr val="29434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  <a:p>
            <a:pPr algn="ctr" eaLnBrk="1" hangingPunct="1">
              <a:buFont typeface="Wingdings 2" pitchFamily="18" charset="2"/>
              <a:buNone/>
            </a:pPr>
            <a:r>
              <a:rPr lang="ru-RU" b="1" dirty="0" smtClean="0">
                <a:solidFill>
                  <a:srgbClr val="29434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ИЗУЧЕНИЕ ЛИЧНОСТНЫХ </a:t>
            </a:r>
          </a:p>
          <a:p>
            <a:pPr algn="ctr" eaLnBrk="1" hangingPunct="1">
              <a:buFont typeface="Wingdings 2" pitchFamily="18" charset="2"/>
              <a:buNone/>
            </a:pPr>
            <a:r>
              <a:rPr lang="ru-RU" b="1" dirty="0" smtClean="0">
                <a:solidFill>
                  <a:srgbClr val="29434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ПОЗИЦИЙ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7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55721241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dirty="0" smtClean="0">
                <a:solidFill>
                  <a:srgbClr val="464653"/>
                </a:solidFill>
                <a:latin typeface="Arial Black" pitchFamily="34" charset="0"/>
              </a:rPr>
              <a:t/>
            </a:r>
            <a:br>
              <a:rPr lang="ru-RU" sz="1200" dirty="0" smtClean="0">
                <a:solidFill>
                  <a:srgbClr val="464653"/>
                </a:solidFill>
                <a:latin typeface="Arial Black" pitchFamily="34" charset="0"/>
              </a:rPr>
            </a:br>
            <a:r>
              <a:rPr lang="ru-RU" sz="1200" b="1" dirty="0" smtClean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Личностные позиции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Исполнительность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Волевой самоконтроль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Активность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Самокритичность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Самостоятельность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Тревожность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Эмоциональность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Активность в общении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Потребность в общении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Психологическое напряжение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8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792428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solidFill>
                  <a:srgbClr val="46465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Arial" charset="0"/>
              </a:rPr>
              <a:t>Этапы работы с личностными позициями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Диагностика личностных особенностей учащихся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solidFill>
                  <a:prstClr val="black"/>
                </a:solidFill>
                <a:latin typeface="Arial" charset="0"/>
              </a:rPr>
              <a:t> </a:t>
            </a: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Анализ результатов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b="1" dirty="0" smtClean="0">
                <a:solidFill>
                  <a:prstClr val="black"/>
                </a:solidFill>
                <a:latin typeface="Constantia" pitchFamily="18" charset="0"/>
              </a:rPr>
              <a:t>Коррекционные мероприятия для участников образовательного процесса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87F888-D8AB-4F06-B801-1A3FF4F6309A}" type="slidenum">
              <a:rPr lang="uk-UA" smtClean="0"/>
              <a:t>9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4317026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644AB939-53E6-47EF-8E4F-CF790C1E8A9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5C7B1BE-779B-4EEF-A699-DE71251F326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604470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958BE6-2962-4BF4-B350-4F48C65C4FF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25B2DA-7745-4E58-B0B5-5F5D1650E6A7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3639583"/>
      </p:ext>
    </p:extLst>
  </p:cSld>
  <p:clrMapOvr>
    <a:masterClrMapping/>
  </p:clrMapOvr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46A037-A0B1-4DA0-835C-41B8F667799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25B2DA-7745-4E58-B0B5-5F5D1650E6A7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0898632"/>
      </p:ext>
    </p:extLst>
  </p:cSld>
  <p:clrMapOvr>
    <a:masterClrMapping/>
  </p:clrMapOvr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D5D92A-1FB2-4D8E-B6CC-1D18862E58A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75586-3012-4862-B9A6-9EACDB1057ED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220985"/>
      </p:ext>
    </p:extLst>
  </p:cSld>
  <p:clrMapOvr>
    <a:masterClrMapping/>
  </p:clrMapOvr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F83935-EE96-47DC-8157-5491F59C141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AC6879-F752-4D21-9440-66418D9A002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9778140"/>
      </p:ext>
    </p:extLst>
  </p:cSld>
  <p:clrMapOvr>
    <a:masterClrMapping/>
  </p:clrMapOvr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561044-7271-45E1-9778-70919EEE1F06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9D090C-E6EB-4502-89D4-3573FF74CA1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9915305"/>
      </p:ext>
    </p:extLst>
  </p:cSld>
  <p:clrMapOvr>
    <a:masterClrMapping/>
  </p:clrMapOvr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906C1C3-ABCF-4160-A6DD-996000064681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F64DB10-9BA7-46F0-AB01-2E1DB072C29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5236000"/>
      </p:ext>
    </p:extLst>
  </p:cSld>
  <p:clrMapOvr>
    <a:masterClrMapping/>
  </p:clrMapOvr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B4AD69-61DF-4538-8A34-D6A491CBF85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0337EA-831E-49F5-9C60-0532ECA0468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1254412"/>
      </p:ext>
    </p:extLst>
  </p:cSld>
  <p:clrMapOvr>
    <a:masterClrMapping/>
  </p:clrMapOvr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B3BDDB46-9569-48C0-9788-739EDEAAC4C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E79AEF1-7D6B-44AE-8069-F63B9F02C98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7418287"/>
      </p:ext>
    </p:extLst>
  </p:cSld>
  <p:clrMapOvr>
    <a:masterClrMapping/>
  </p:clrMapOvr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5EC44F-CEB4-4623-8E5F-BC017258A15A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24FF67-0FAF-4323-9B48-255F13C5CD9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9340848"/>
      </p:ext>
    </p:extLst>
  </p:cSld>
  <p:clrMapOvr>
    <a:masterClrMapping/>
  </p:clrMapOvr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2D2E3EE-124D-456F-9F0B-613C81A12D4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1452474-2481-4E49-B416-76CDDB1AD65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6271714"/>
      </p:ext>
    </p:extLst>
  </p:cSld>
  <p:clrMapOvr>
    <a:masterClrMapping/>
  </p:clrMapOvr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1D39AB-7180-425F-9427-90F7C184032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7539BF-E844-42D7-A2AF-59AA1B666C3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63131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341046-7828-49D9-9931-92C7D5BF30C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75586-3012-4862-B9A6-9EACDB1057ED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1479791"/>
      </p:ext>
    </p:extLst>
  </p:cSld>
  <p:clrMapOvr>
    <a:masterClrMapping/>
  </p:clrMapOvr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8030057-1519-480B-87EA-52672D79E6D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4677931-D184-42FF-AF71-1EDF6658371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7753502"/>
      </p:ext>
    </p:extLst>
  </p:cSld>
  <p:clrMapOvr>
    <a:masterClrMapping/>
  </p:clrMapOvr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A79B5A6-5C8E-4F56-A77A-0077E8B07A4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BFBA6668-3BC8-4435-BB6A-83C480D4E44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4529910"/>
      </p:ext>
    </p:extLst>
  </p:cSld>
  <p:clrMapOvr>
    <a:masterClrMapping/>
  </p:clrMapOvr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9C31ECC-AA29-437B-AC01-B717BB78D718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149E1AB-CA63-4273-85CC-B3044AC3237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7836725"/>
      </p:ext>
    </p:extLst>
  </p:cSld>
  <p:clrMapOvr>
    <a:masterClrMapping/>
  </p:clrMapOvr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79AAF7-D2F9-478B-850F-E81DB590556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C0FD3F-F12B-41A2-8BD5-ACEA09840D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2829466"/>
      </p:ext>
    </p:extLst>
  </p:cSld>
  <p:clrMapOvr>
    <a:masterClrMapping/>
  </p:clrMapOvr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418F4E-C4D4-470A-8071-53316DB1091A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B8D7F0-7791-47CB-B6E3-81A838FCD32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6250149"/>
      </p:ext>
    </p:extLst>
  </p:cSld>
  <p:clrMapOvr>
    <a:masterClrMapping/>
  </p:clrMapOvr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0B036E-325D-4638-8BC6-C4B8839A6E96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74DF1E-B148-4526-8CF6-C32711C91EB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4830976"/>
      </p:ext>
    </p:extLst>
  </p:cSld>
  <p:clrMapOvr>
    <a:masterClrMapping/>
  </p:clrMapOvr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90398EAF-50CF-4060-82C7-97B1E0C0B38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F64DB10-9BA7-46F0-AB01-2E1DB072C29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8804182"/>
      </p:ext>
    </p:extLst>
  </p:cSld>
  <p:clrMapOvr>
    <a:masterClrMapping/>
  </p:clrMapOvr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B5A1E5-6349-4CF9-8BC3-B7E3A16D3B5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0337EA-831E-49F5-9C60-0532ECA0468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5367351"/>
      </p:ext>
    </p:extLst>
  </p:cSld>
  <p:clrMapOvr>
    <a:masterClrMapping/>
  </p:clrMapOvr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B473CBF-5EE7-4D27-A9E1-2ECFEC03BF5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E79AEF1-7D6B-44AE-8069-F63B9F02C98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2742588"/>
      </p:ext>
    </p:extLst>
  </p:cSld>
  <p:clrMapOvr>
    <a:masterClrMapping/>
  </p:clrMapOvr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56B7E3-0E58-47EE-9E05-E7ACD584496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24FF67-0FAF-4323-9B48-255F13C5CD9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73044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DCCB0C-6B25-42FA-BBE7-3C68EE89613D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AC6879-F752-4D21-9440-66418D9A002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7215381"/>
      </p:ext>
    </p:extLst>
  </p:cSld>
  <p:clrMapOvr>
    <a:masterClrMapping/>
  </p:clrMapOvr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65A693FE-4C97-49C0-8347-210A2692CEC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1452474-2481-4E49-B416-76CDDB1AD65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8348552"/>
      </p:ext>
    </p:extLst>
  </p:cSld>
  <p:clrMapOvr>
    <a:masterClrMapping/>
  </p:clrMapOvr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E613DD-0A8F-4B9E-B764-22425C97FB3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7539BF-E844-42D7-A2AF-59AA1B666C3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26137525"/>
      </p:ext>
    </p:extLst>
  </p:cSld>
  <p:clrMapOvr>
    <a:masterClrMapping/>
  </p:clrMapOvr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4AB30CF-FC8C-4E3E-94B5-F4C2BE3A87F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4677931-D184-42FF-AF71-1EDF6658371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4648568"/>
      </p:ext>
    </p:extLst>
  </p:cSld>
  <p:clrMapOvr>
    <a:masterClrMapping/>
  </p:clrMapOvr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C8765C6-47E7-4C48-AD1A-D6661918335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BFBA6668-3BC8-4435-BB6A-83C480D4E44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1183844"/>
      </p:ext>
    </p:extLst>
  </p:cSld>
  <p:clrMapOvr>
    <a:masterClrMapping/>
  </p:clrMapOvr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9CD897B-B2F1-4B41-80A8-8EB51AD1885A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149E1AB-CA63-4273-85CC-B3044AC3237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47477444"/>
      </p:ext>
    </p:extLst>
  </p:cSld>
  <p:clrMapOvr>
    <a:masterClrMapping/>
  </p:clrMapOvr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EE0557-61CB-4854-B608-90AD91ADD90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C0FD3F-F12B-41A2-8BD5-ACEA09840D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6993230"/>
      </p:ext>
    </p:extLst>
  </p:cSld>
  <p:clrMapOvr>
    <a:masterClrMapping/>
  </p:clrMapOvr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A2F529-A9FE-4810-A090-50C70C8FC2F5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B8D7F0-7791-47CB-B6E3-81A838FCD32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2194482"/>
      </p:ext>
    </p:extLst>
  </p:cSld>
  <p:clrMapOvr>
    <a:masterClrMapping/>
  </p:clrMapOvr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2F3A6A-3B1D-4352-8552-46C3A8CD8DA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74DF1E-B148-4526-8CF6-C32711C91EB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2984780"/>
      </p:ext>
    </p:extLst>
  </p:cSld>
  <p:clrMapOvr>
    <a:masterClrMapping/>
  </p:clrMapOvr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F864D96-C7C9-4C80-80C8-8F901507DB6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F64DB10-9BA7-46F0-AB01-2E1DB072C29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9698525"/>
      </p:ext>
    </p:extLst>
  </p:cSld>
  <p:clrMapOvr>
    <a:masterClrMapping/>
  </p:clrMapOvr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E9DE46-1482-4B43-BE4F-C3677047AA1A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0337EA-831E-49F5-9C60-0532ECA0468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932249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9D79D3-6217-48CE-82B7-CFE9EF69441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9D090C-E6EB-4502-89D4-3573FF74CA1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58576735"/>
      </p:ext>
    </p:extLst>
  </p:cSld>
  <p:clrMapOvr>
    <a:masterClrMapping/>
  </p:clrMapOvr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8577A0D-AC20-4F0E-A07C-FFA6F4DB075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E79AEF1-7D6B-44AE-8069-F63B9F02C98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3966682"/>
      </p:ext>
    </p:extLst>
  </p:cSld>
  <p:clrMapOvr>
    <a:masterClrMapping/>
  </p:clrMapOvr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B12258-DE55-4D8D-801A-28563FAD19B2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24FF67-0FAF-4323-9B48-255F13C5CD9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7091727"/>
      </p:ext>
    </p:extLst>
  </p:cSld>
  <p:clrMapOvr>
    <a:masterClrMapping/>
  </p:clrMapOvr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C28DD9B9-5342-4C85-A1CC-33BADFF0A1C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1452474-2481-4E49-B416-76CDDB1AD65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9091106"/>
      </p:ext>
    </p:extLst>
  </p:cSld>
  <p:clrMapOvr>
    <a:masterClrMapping/>
  </p:clrMapOvr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48D16B-B645-462E-A708-C1482F4D4AB2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7539BF-E844-42D7-A2AF-59AA1B666C3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6324512"/>
      </p:ext>
    </p:extLst>
  </p:cSld>
  <p:clrMapOvr>
    <a:masterClrMapping/>
  </p:clrMapOvr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1832425-76DE-48FC-B611-89EDB0A6E81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4677931-D184-42FF-AF71-1EDF6658371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1074986"/>
      </p:ext>
    </p:extLst>
  </p:cSld>
  <p:clrMapOvr>
    <a:masterClrMapping/>
  </p:clrMapOvr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109FF4A-B743-4E05-B5EB-8D58B67CF4C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BFBA6668-3BC8-4435-BB6A-83C480D4E44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72050534"/>
      </p:ext>
    </p:extLst>
  </p:cSld>
  <p:clrMapOvr>
    <a:masterClrMapping/>
  </p:clrMapOvr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86D7032-3A18-4DC0-BF6C-D00A8F47A86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149E1AB-CA63-4273-85CC-B3044AC3237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1269664"/>
      </p:ext>
    </p:extLst>
  </p:cSld>
  <p:clrMapOvr>
    <a:masterClrMapping/>
  </p:clrMapOvr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99C129-5DA5-4205-B5BA-18CBB6A2086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C0FD3F-F12B-41A2-8BD5-ACEA09840D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54752507"/>
      </p:ext>
    </p:extLst>
  </p:cSld>
  <p:clrMapOvr>
    <a:masterClrMapping/>
  </p:clrMapOvr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5EF630-835B-4BD1-8256-77737685DCB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B8D7F0-7791-47CB-B6E3-81A838FCD32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66994"/>
      </p:ext>
    </p:extLst>
  </p:cSld>
  <p:clrMapOvr>
    <a:masterClrMapping/>
  </p:clrMapOvr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349D68-DE6F-4D5B-9F7A-D0E7CFDAA92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74DF1E-B148-4526-8CF6-C32711C91EB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644632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F55BBD3-21E6-47B0-9BA7-74F391CDFA7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5C7B1BE-779B-4EEF-A699-DE71251F326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605779"/>
      </p:ext>
    </p:extLst>
  </p:cSld>
  <p:clrMapOvr>
    <a:masterClrMapping/>
  </p:clrMapOvr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5378872-5140-496B-BFB1-A681DED5EB6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F64DB10-9BA7-46F0-AB01-2E1DB072C29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4302221"/>
      </p:ext>
    </p:extLst>
  </p:cSld>
  <p:clrMapOvr>
    <a:masterClrMapping/>
  </p:clrMapOvr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A2B106-354A-439B-BDDD-35443F71A28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0337EA-831E-49F5-9C60-0532ECA0468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0151056"/>
      </p:ext>
    </p:extLst>
  </p:cSld>
  <p:clrMapOvr>
    <a:masterClrMapping/>
  </p:clrMapOvr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9A17771-7654-4728-8B67-EFC829E45A1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E79AEF1-7D6B-44AE-8069-F63B9F02C98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80788679"/>
      </p:ext>
    </p:extLst>
  </p:cSld>
  <p:clrMapOvr>
    <a:masterClrMapping/>
  </p:clrMapOvr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3E436B-714D-454E-84E0-2D0A165ACD71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24FF67-0FAF-4323-9B48-255F13C5CD9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7402389"/>
      </p:ext>
    </p:extLst>
  </p:cSld>
  <p:clrMapOvr>
    <a:masterClrMapping/>
  </p:clrMapOvr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726FAD2-95CF-43D4-8966-846E1731592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1452474-2481-4E49-B416-76CDDB1AD65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65312663"/>
      </p:ext>
    </p:extLst>
  </p:cSld>
  <p:clrMapOvr>
    <a:masterClrMapping/>
  </p:clrMapOvr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4AC163-7C9F-44CA-8129-A96A248F0FF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7539BF-E844-42D7-A2AF-59AA1B666C3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2500918"/>
      </p:ext>
    </p:extLst>
  </p:cSld>
  <p:clrMapOvr>
    <a:masterClrMapping/>
  </p:clrMapOvr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E0D086C-1007-42E2-8B40-9CF801AA47A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4677931-D184-42FF-AF71-1EDF6658371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8789470"/>
      </p:ext>
    </p:extLst>
  </p:cSld>
  <p:clrMapOvr>
    <a:masterClrMapping/>
  </p:clrMapOvr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8257C69-D051-4104-B0DE-3B7618798F4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BFBA6668-3BC8-4435-BB6A-83C480D4E44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8199587"/>
      </p:ext>
    </p:extLst>
  </p:cSld>
  <p:clrMapOvr>
    <a:masterClrMapping/>
  </p:clrMapOvr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DFADA87-2E65-4558-BDD3-99D2C6E25658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149E1AB-CA63-4273-85CC-B3044AC3237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3114381"/>
      </p:ext>
    </p:extLst>
  </p:cSld>
  <p:clrMapOvr>
    <a:masterClrMapping/>
  </p:clrMapOvr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F74FB5-562A-4BC4-BF70-F95B5D93351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C0FD3F-F12B-41A2-8BD5-ACEA09840D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66555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D384D8-EF94-4C14-B3FC-5A4F8C535B7D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1773B4-A06C-4081-9ADF-E600801AF5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4684734"/>
      </p:ext>
    </p:extLst>
  </p:cSld>
  <p:clrMapOvr>
    <a:masterClrMapping/>
  </p:clrMapOvr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332595-74AF-4D99-AEEB-5E81A1884B95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B8D7F0-7791-47CB-B6E3-81A838FCD32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5958901"/>
      </p:ext>
    </p:extLst>
  </p:cSld>
  <p:clrMapOvr>
    <a:masterClrMapping/>
  </p:clrMapOvr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D7D989-5BEC-4B6B-8222-F0B75B6144F8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74DF1E-B148-4526-8CF6-C32711C91EB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26585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6606637D-3749-4EBC-8270-39A3CBE2CC7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1405E21-5D79-4A93-A600-5B52CFF920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027347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8F432E-4BC6-4DDC-B704-024B97E5670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9F216A-9EE7-4DC7-9C41-3804AA7F0ED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334187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E1AFF82-23C9-42DF-8F68-F06C8123260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7764E6D-B124-4945-B242-DD8991AD40D3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6919526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66713E-33FD-4770-891C-E28377308B38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F8EE27-A98B-4679-863F-68EB16FF0CF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56132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5ACEE8-C845-47FB-B20C-D5474D855E3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1773B4-A06C-4081-9ADF-E600801AF5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94642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2B263E0-77CA-44B9-8A80-31EFC9360EE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4C41CBA-9630-48E6-B256-624EA5EFE7E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1625041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661A47E-8C87-43F4-979D-BA77F025F65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319606A-DA46-4AEB-BE76-6A9438E535B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6702628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60237F5-5440-4C4B-A867-9EE1F75F04F6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A80D938-70F4-44AB-8F84-C6DBD4A5B8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538714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24258F-43AC-40C1-B4E3-086AAEE44BC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25B2DA-7745-4E58-B0B5-5F5D1650E6A7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704801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CA9EE9-6585-4187-8F86-E9210D829C72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75586-3012-4862-B9A6-9EACDB1057ED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899982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D34A74-8921-4A3E-8FE4-1E24C058167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AC6879-F752-4D21-9440-66418D9A002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3936622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89F1D-F380-43BD-BA5C-15DB5E1EFC2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9D090C-E6EB-4502-89D4-3573FF74CA1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0486357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D175E02-8177-4685-8D2B-20166CCEB07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5C7B1BE-779B-4EEF-A699-DE71251F326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6095315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A3762E-1B08-47F4-99EA-17F61632FC12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1773B4-A06C-4081-9ADF-E600801AF5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8790647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6600B95-15C1-4C22-A583-B42EA645054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1405E21-5D79-4A93-A600-5B52CFF920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308502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ECF3E5E-5BB2-4A04-A3D2-36276271A761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1405E21-5D79-4A93-A600-5B52CFF920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668221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041010-8175-4777-828F-BA8C190891F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9F216A-9EE7-4DC7-9C41-3804AA7F0ED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297303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C12FEC80-0317-40C8-AE77-8C77CA2A091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7764E6D-B124-4945-B242-DD8991AD40D3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9321725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AE4055-5E74-4EFB-B03F-F2768421059D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F8EE27-A98B-4679-863F-68EB16FF0CF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310795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2A92E7E-A8C2-4349-B6D4-7B0335736616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4C41CBA-9630-48E6-B256-624EA5EFE7E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502997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839A11D-BECA-4826-9E36-F7A1AD7F0E16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319606A-DA46-4AEB-BE76-6A9438E535B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1242477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CA3E7ACD-88E0-40A9-800B-961073C2E54D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A80D938-70F4-44AB-8F84-C6DBD4A5B8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4452558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1BBC95-D197-464B-B3FE-3710E91F0B5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25B2DA-7745-4E58-B0B5-5F5D1650E6A7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4820480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9A291E-2D38-4C98-A5D0-1FEB2B70B38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75586-3012-4862-B9A6-9EACDB1057ED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4918007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96022E-2E10-41E8-AC62-05D7634EAAB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AC6879-F752-4D21-9440-66418D9A002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01636300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4F949B-C452-45D3-BB28-693145904C2A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9D090C-E6EB-4502-89D4-3573FF74CA1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9424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65776B-B299-48B8-8317-3C1DAB3B016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9F216A-9EE7-4DC7-9C41-3804AA7F0ED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6296523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D32956A-2ED9-4B1B-8A23-01999DE2734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5C7B1BE-779B-4EEF-A699-DE71251F326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959594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2C76CF-80C5-42EA-A4F5-A9D2E39B948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1773B4-A06C-4081-9ADF-E600801AF5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6844746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7E4389B-5DFF-4944-8F71-E5CACFB5BF1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1405E21-5D79-4A93-A600-5B52CFF920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68121717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B87A37-AA5E-4700-9DC5-C7ED50684BC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9F216A-9EE7-4DC7-9C41-3804AA7F0ED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90999953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29A1DA0-DE28-4442-8D1B-B5460883B22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7764E6D-B124-4945-B242-DD8991AD40D3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8772415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15E968-E7AC-4908-940D-87CE1342A18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F8EE27-A98B-4679-863F-68EB16FF0CF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1913291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3A46439-753C-4B82-A37A-E93D67612F8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4C41CBA-9630-48E6-B256-624EA5EFE7E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38938831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381E47E-3607-47B6-8FCD-F08C8A28C105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319606A-DA46-4AEB-BE76-6A9438E535B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8604135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9E6CD2B7-F6E3-46A9-A8C5-62041103235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A80D938-70F4-44AB-8F84-C6DBD4A5B8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3016125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137FBC-8AFE-40AB-AFDE-0EACD1900EA2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25B2DA-7745-4E58-B0B5-5F5D1650E6A7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137696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CF0F8907-69DE-45E9-8F39-0E49CB5B38E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7764E6D-B124-4945-B242-DD8991AD40D3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7781834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8ACB3F-AEB1-4AAD-929C-CFEB7BC49B2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75586-3012-4862-B9A6-9EACDB1057ED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376081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8171E6-7216-446D-9574-F1CFBD0C8A3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AC6879-F752-4D21-9440-66418D9A002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5896330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ABE3DF-3E0A-4635-BF3A-1D62464D6E4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9D090C-E6EB-4502-89D4-3573FF74CA1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493951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DC28610-0152-416F-B9D4-E28258F61125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F64DB10-9BA7-46F0-AB01-2E1DB072C29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5443013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1E0EB9-C9F3-48FB-B5C3-0F0C0C98AD6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0337EA-831E-49F5-9C60-0532ECA0468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5941583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1689E8F-4152-4124-8352-F5692EFD8E3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E79AEF1-7D6B-44AE-8069-F63B9F02C98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22506130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CD7F3C-4995-45F0-A0B0-4559F2C99F85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24FF67-0FAF-4323-9B48-255F13C5CD9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9132255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97AE61D-F3DB-4486-A534-4353E8ADE19D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1452474-2481-4E49-B416-76CDDB1AD65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4595800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BE6A39-B7CF-43EB-8C38-D98159BC41E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7539BF-E844-42D7-A2AF-59AA1B666C3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40023840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CEA8FBB-9BD2-465B-A0FC-481BCDD5769A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4677931-D184-42FF-AF71-1EDF6658371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5677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548EE0-AA5E-4604-BE97-61521276F5F6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F8EE27-A98B-4679-863F-68EB16FF0CF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92410100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2EB248D-CE31-47F1-854A-57AD5C89021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BFBA6668-3BC8-4435-BB6A-83C480D4E44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13196370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8A4D52F-4409-470B-BEBE-1E45A6004F6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149E1AB-CA63-4273-85CC-B3044AC3237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125710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D5320B-39E6-43A8-8F4C-1C70DF5AE79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C0FD3F-F12B-41A2-8BD5-ACEA09840D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8657868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2F977F-6F59-434D-AA8F-B49AB321244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B8D7F0-7791-47CB-B6E3-81A838FCD32F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93120916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1CF651-3DBD-4A59-997C-B6D4C65F33F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74DF1E-B148-4526-8CF6-C32711C91EB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5336657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9EE80EC4-927A-4E8D-9CB0-02BBFD47C68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5C7B1BE-779B-4EEF-A699-DE71251F326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5982173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CBA5D0-1E10-493A-8AEC-5412ACB9BF2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1773B4-A06C-4081-9ADF-E600801AF5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57888568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FBA0001-72D0-4A79-B97D-BD1658B6F96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1405E21-5D79-4A93-A600-5B52CFF920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1744822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42AFA5-86C8-4F17-A701-6647360A8EAA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9F216A-9EE7-4DC7-9C41-3804AA7F0ED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6620355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508E696-2FEB-4AC7-A1C9-51409DDE13B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7764E6D-B124-4945-B242-DD8991AD40D3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08162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8F5C9D9-6BF7-4141-B7C8-6630C8B3C2A6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4C41CBA-9630-48E6-B256-624EA5EFE7E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5192885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86954E-659E-454C-BDC1-34241DAEE5E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F8EE27-A98B-4679-863F-68EB16FF0CF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66264736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19F9945-11F2-4D8A-913B-C0AD22E64FA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4C41CBA-9630-48E6-B256-624EA5EFE7E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1272673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A367CF0-CC9D-48AF-8D9D-3A7F20BC06D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319606A-DA46-4AEB-BE76-6A9438E535B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20474582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B4F0DADB-E611-480D-8694-E2A960BA293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A80D938-70F4-44AB-8F84-C6DBD4A5B8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8438643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DE5C11-74A4-4790-8F47-436143CAC17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25B2DA-7745-4E58-B0B5-5F5D1650E6A7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5243802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5988A-9BC8-4B00-BDC6-864BBA720AB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75586-3012-4862-B9A6-9EACDB1057ED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2165591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DF2A26-53E7-4A2D-BD09-81F529F61FA1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AC6879-F752-4D21-9440-66418D9A002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9260183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DF8A36-8C73-461D-8A83-9404B58AB3F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9D090C-E6EB-4502-89D4-3573FF74CA1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2532235"/>
      </p:ext>
    </p:extLst>
  </p:cSld>
  <p:clrMapOvr>
    <a:masterClrMapping/>
  </p:clrMapOvr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441AC71-3C03-4EAB-B6B6-33BAAC8D38B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5C7B1BE-779B-4EEF-A699-DE71251F326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843367"/>
      </p:ext>
    </p:extLst>
  </p:cSld>
  <p:clrMapOvr>
    <a:masterClrMapping/>
  </p:clrMapOvr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BEAA65-7D05-4075-9BED-ABC289F2487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1773B4-A06C-4081-9ADF-E600801AF5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94978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D5A45E8-9FC8-4745-8FC4-F3CED4013201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319606A-DA46-4AEB-BE76-6A9438E535B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6697493"/>
      </p:ext>
    </p:extLst>
  </p:cSld>
  <p:clrMapOvr>
    <a:masterClrMapping/>
  </p:clrMapOvr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B190342-F651-4494-B597-3C32AF087D4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1405E21-5D79-4A93-A600-5B52CFF920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918320"/>
      </p:ext>
    </p:extLst>
  </p:cSld>
  <p:clrMapOvr>
    <a:masterClrMapping/>
  </p:clrMapOvr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49846C-0B25-4F79-A16B-0592B1FBCD5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9F216A-9EE7-4DC7-9C41-3804AA7F0ED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5262559"/>
      </p:ext>
    </p:extLst>
  </p:cSld>
  <p:clrMapOvr>
    <a:masterClrMapping/>
  </p:clrMapOvr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AF59BD2-98C0-4594-9ADF-D35B5347489A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7764E6D-B124-4945-B242-DD8991AD40D3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3987856"/>
      </p:ext>
    </p:extLst>
  </p:cSld>
  <p:clrMapOvr>
    <a:masterClrMapping/>
  </p:clrMapOvr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D893DE-43B9-48B2-8F2F-1FE6D7C93EA5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F8EE27-A98B-4679-863F-68EB16FF0CF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3786379"/>
      </p:ext>
    </p:extLst>
  </p:cSld>
  <p:clrMapOvr>
    <a:masterClrMapping/>
  </p:clrMapOvr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FD6DD0A-26F4-4B67-B3EE-6B727083B15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4C41CBA-9630-48E6-B256-624EA5EFE7E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769865"/>
      </p:ext>
    </p:extLst>
  </p:cSld>
  <p:clrMapOvr>
    <a:masterClrMapping/>
  </p:clrMapOvr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641B23C3-A087-4D0D-9A3C-51A14BC3106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319606A-DA46-4AEB-BE76-6A9438E535B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561789"/>
      </p:ext>
    </p:extLst>
  </p:cSld>
  <p:clrMapOvr>
    <a:masterClrMapping/>
  </p:clrMapOvr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C521A16-EE5A-417B-8162-CD276E2E0AB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A80D938-70F4-44AB-8F84-C6DBD4A5B8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7053268"/>
      </p:ext>
    </p:extLst>
  </p:cSld>
  <p:clrMapOvr>
    <a:masterClrMapping/>
  </p:clrMapOvr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53166E-2087-4A0F-8F3E-CB81039C555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25B2DA-7745-4E58-B0B5-5F5D1650E6A7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39351237"/>
      </p:ext>
    </p:extLst>
  </p:cSld>
  <p:clrMapOvr>
    <a:masterClrMapping/>
  </p:clrMapOvr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21119C-3E4D-4DA0-AD7E-5B10858D84C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75586-3012-4862-B9A6-9EACDB1057ED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3527384"/>
      </p:ext>
    </p:extLst>
  </p:cSld>
  <p:clrMapOvr>
    <a:masterClrMapping/>
  </p:clrMapOvr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8594DE-8E8D-4C8E-8BD8-825D223EAFFC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AC6879-F752-4D21-9440-66418D9A0028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42651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F0CB48C-0988-4CA4-BE04-EE46C0BF5880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A80D938-70F4-44AB-8F84-C6DBD4A5B8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6692908"/>
      </p:ext>
    </p:extLst>
  </p:cSld>
  <p:clrMapOvr>
    <a:masterClrMapping/>
  </p:clrMapOvr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482F8B-00FB-46C2-B5A4-279243F2D9B8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3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9D090C-E6EB-4502-89D4-3573FF74CA1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7768903"/>
      </p:ext>
    </p:extLst>
  </p:cSld>
  <p:clrMapOvr>
    <a:masterClrMapping/>
  </p:clrMapOvr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89F1BAE-49CD-44FC-BA76-4DEDE6E5E1C3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5C7B1BE-779B-4EEF-A699-DE71251F3261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82013186"/>
      </p:ext>
    </p:extLst>
  </p:cSld>
  <p:clrMapOvr>
    <a:masterClrMapping/>
  </p:clrMapOvr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C6F094-4F7A-4770-AF48-73E079C75A8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1773B4-A06C-4081-9ADF-E600801AF5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5471381"/>
      </p:ext>
    </p:extLst>
  </p:cSld>
  <p:clrMapOvr>
    <a:masterClrMapping/>
  </p:clrMapOvr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Овал 5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0EA4213-B1E2-42B8-A811-4248BC76B25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1405E21-5D79-4A93-A600-5B52CFF9205E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8541156"/>
      </p:ext>
    </p:extLst>
  </p:cSld>
  <p:clrMapOvr>
    <a:masterClrMapping/>
  </p:clrMapOvr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886D5F-3CC4-454D-9B35-C8D57C951F0D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9F216A-9EE7-4DC7-9C41-3804AA7F0ED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9810672"/>
      </p:ext>
    </p:extLst>
  </p:cSld>
  <p:clrMapOvr>
    <a:masterClrMapping/>
  </p:clrMapOvr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ADC4EB2-CDC6-4874-B36D-A0A224319DDB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7764E6D-B124-4945-B242-DD8991AD40D3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2394869"/>
      </p:ext>
    </p:extLst>
  </p:cSld>
  <p:clrMapOvr>
    <a:masterClrMapping/>
  </p:clrMapOvr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1C1582-DBEB-490A-87D0-5E035A86AA8E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4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омер слайда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F8EE27-A98B-4679-863F-68EB16FF0CF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2613356"/>
      </p:ext>
    </p:extLst>
  </p:cSld>
  <p:clrMapOvr>
    <a:masterClrMapping/>
  </p:clrMapOvr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EDC9485-2F0F-4F3C-853C-0A1643DBF5C2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4C41CBA-9630-48E6-B256-624EA5EFE7E0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2537842"/>
      </p:ext>
    </p:extLst>
  </p:cSld>
  <p:clrMapOvr>
    <a:masterClrMapping/>
  </p:clrMapOvr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773EE0B-5B4A-4F7F-9654-61D666A738B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319606A-DA46-4AEB-BE76-6A9438E535B4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261368"/>
      </p:ext>
    </p:extLst>
  </p:cSld>
  <p:clrMapOvr>
    <a:masterClrMapping/>
  </p:clrMapOvr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base">
              <a:lnSpc>
                <a:spcPts val="3000"/>
              </a:lnSpc>
              <a:spcBef>
                <a:spcPts val="600"/>
              </a:spcBef>
              <a:spcAft>
                <a:spcPct val="0"/>
              </a:spcAft>
              <a:buClr>
                <a:srgbClr val="727CA3"/>
              </a:buClr>
              <a:buSzPct val="80000"/>
              <a:buFont typeface="Wingdings 2"/>
              <a:buNone/>
              <a:defRPr/>
            </a:pPr>
            <a:endParaRPr lang="en-US" sz="3200">
              <a:solidFill>
                <a:prstClr val="black"/>
              </a:solidFill>
            </a:endParaRPr>
          </a:p>
        </p:txBody>
      </p:sp>
      <p:sp>
        <p:nvSpPr>
          <p:cNvPr id="6" name="Блок-схема: процесс 5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Блок-схема: процесс 6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9F895E7-BBF5-47D6-86BD-C8778DE37E68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A80D938-70F4-44AB-8F84-C6DBD4A5B8EA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</a:rPr>
              <a:pPr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5303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3.xml"/><Relationship Id="rId13" Type="http://schemas.openxmlformats.org/officeDocument/2006/relationships/theme" Target="../theme/theme10.xml"/><Relationship Id="rId3" Type="http://schemas.openxmlformats.org/officeDocument/2006/relationships/slideLayout" Target="../slideLayouts/slideLayout118.xml"/><Relationship Id="rId7" Type="http://schemas.openxmlformats.org/officeDocument/2006/relationships/slideLayout" Target="../slideLayouts/slideLayout122.xml"/><Relationship Id="rId12" Type="http://schemas.openxmlformats.org/officeDocument/2006/relationships/slideLayout" Target="../slideLayouts/slideLayout127.xml"/><Relationship Id="rId2" Type="http://schemas.openxmlformats.org/officeDocument/2006/relationships/slideLayout" Target="../slideLayouts/slideLayout117.xml"/><Relationship Id="rId1" Type="http://schemas.openxmlformats.org/officeDocument/2006/relationships/slideLayout" Target="../slideLayouts/slideLayout116.xml"/><Relationship Id="rId6" Type="http://schemas.openxmlformats.org/officeDocument/2006/relationships/slideLayout" Target="../slideLayouts/slideLayout121.xml"/><Relationship Id="rId11" Type="http://schemas.openxmlformats.org/officeDocument/2006/relationships/slideLayout" Target="../slideLayouts/slideLayout126.xml"/><Relationship Id="rId5" Type="http://schemas.openxmlformats.org/officeDocument/2006/relationships/slideLayout" Target="../slideLayouts/slideLayout120.xml"/><Relationship Id="rId10" Type="http://schemas.openxmlformats.org/officeDocument/2006/relationships/slideLayout" Target="../slideLayouts/slideLayout125.xml"/><Relationship Id="rId4" Type="http://schemas.openxmlformats.org/officeDocument/2006/relationships/slideLayout" Target="../slideLayouts/slideLayout119.xml"/><Relationship Id="rId9" Type="http://schemas.openxmlformats.org/officeDocument/2006/relationships/slideLayout" Target="../slideLayouts/slideLayout124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5.xml"/><Relationship Id="rId13" Type="http://schemas.openxmlformats.org/officeDocument/2006/relationships/theme" Target="../theme/theme11.xml"/><Relationship Id="rId3" Type="http://schemas.openxmlformats.org/officeDocument/2006/relationships/slideLayout" Target="../slideLayouts/slideLayout130.xml"/><Relationship Id="rId7" Type="http://schemas.openxmlformats.org/officeDocument/2006/relationships/slideLayout" Target="../slideLayouts/slideLayout134.xml"/><Relationship Id="rId12" Type="http://schemas.openxmlformats.org/officeDocument/2006/relationships/slideLayout" Target="../slideLayouts/slideLayout139.xml"/><Relationship Id="rId2" Type="http://schemas.openxmlformats.org/officeDocument/2006/relationships/slideLayout" Target="../slideLayouts/slideLayout129.xml"/><Relationship Id="rId1" Type="http://schemas.openxmlformats.org/officeDocument/2006/relationships/slideLayout" Target="../slideLayouts/slideLayout128.xml"/><Relationship Id="rId6" Type="http://schemas.openxmlformats.org/officeDocument/2006/relationships/slideLayout" Target="../slideLayouts/slideLayout133.xml"/><Relationship Id="rId11" Type="http://schemas.openxmlformats.org/officeDocument/2006/relationships/slideLayout" Target="../slideLayouts/slideLayout138.xml"/><Relationship Id="rId5" Type="http://schemas.openxmlformats.org/officeDocument/2006/relationships/slideLayout" Target="../slideLayouts/slideLayout132.xml"/><Relationship Id="rId10" Type="http://schemas.openxmlformats.org/officeDocument/2006/relationships/slideLayout" Target="../slideLayouts/slideLayout137.xml"/><Relationship Id="rId4" Type="http://schemas.openxmlformats.org/officeDocument/2006/relationships/slideLayout" Target="../slideLayouts/slideLayout131.xml"/><Relationship Id="rId9" Type="http://schemas.openxmlformats.org/officeDocument/2006/relationships/slideLayout" Target="../slideLayouts/slideLayout136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7.xml"/><Relationship Id="rId13" Type="http://schemas.openxmlformats.org/officeDocument/2006/relationships/theme" Target="../theme/theme12.xml"/><Relationship Id="rId3" Type="http://schemas.openxmlformats.org/officeDocument/2006/relationships/slideLayout" Target="../slideLayouts/slideLayout142.xml"/><Relationship Id="rId7" Type="http://schemas.openxmlformats.org/officeDocument/2006/relationships/slideLayout" Target="../slideLayouts/slideLayout146.xml"/><Relationship Id="rId12" Type="http://schemas.openxmlformats.org/officeDocument/2006/relationships/slideLayout" Target="../slideLayouts/slideLayout151.xml"/><Relationship Id="rId2" Type="http://schemas.openxmlformats.org/officeDocument/2006/relationships/slideLayout" Target="../slideLayouts/slideLayout141.xml"/><Relationship Id="rId1" Type="http://schemas.openxmlformats.org/officeDocument/2006/relationships/slideLayout" Target="../slideLayouts/slideLayout140.xml"/><Relationship Id="rId6" Type="http://schemas.openxmlformats.org/officeDocument/2006/relationships/slideLayout" Target="../slideLayouts/slideLayout145.xml"/><Relationship Id="rId11" Type="http://schemas.openxmlformats.org/officeDocument/2006/relationships/slideLayout" Target="../slideLayouts/slideLayout150.xml"/><Relationship Id="rId5" Type="http://schemas.openxmlformats.org/officeDocument/2006/relationships/slideLayout" Target="../slideLayouts/slideLayout144.xml"/><Relationship Id="rId10" Type="http://schemas.openxmlformats.org/officeDocument/2006/relationships/slideLayout" Target="../slideLayouts/slideLayout149.xml"/><Relationship Id="rId4" Type="http://schemas.openxmlformats.org/officeDocument/2006/relationships/slideLayout" Target="../slideLayouts/slideLayout143.xml"/><Relationship Id="rId9" Type="http://schemas.openxmlformats.org/officeDocument/2006/relationships/slideLayout" Target="../slideLayouts/slideLayout148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.xml"/><Relationship Id="rId13" Type="http://schemas.openxmlformats.org/officeDocument/2006/relationships/slideLayout" Target="../slideLayouts/slideLayout26.xml"/><Relationship Id="rId3" Type="http://schemas.openxmlformats.org/officeDocument/2006/relationships/slideLayout" Target="../slideLayouts/slideLayout16.xml"/><Relationship Id="rId7" Type="http://schemas.openxmlformats.org/officeDocument/2006/relationships/slideLayout" Target="../slideLayouts/slideLayout20.xml"/><Relationship Id="rId12" Type="http://schemas.openxmlformats.org/officeDocument/2006/relationships/slideLayout" Target="../slideLayouts/slideLayout25.xml"/><Relationship Id="rId2" Type="http://schemas.openxmlformats.org/officeDocument/2006/relationships/slideLayout" Target="../slideLayouts/slideLayout15.xml"/><Relationship Id="rId1" Type="http://schemas.openxmlformats.org/officeDocument/2006/relationships/slideLayout" Target="../slideLayouts/slideLayout14.xml"/><Relationship Id="rId6" Type="http://schemas.openxmlformats.org/officeDocument/2006/relationships/slideLayout" Target="../slideLayouts/slideLayout19.xml"/><Relationship Id="rId11" Type="http://schemas.openxmlformats.org/officeDocument/2006/relationships/slideLayout" Target="../slideLayouts/slideLayout24.xml"/><Relationship Id="rId5" Type="http://schemas.openxmlformats.org/officeDocument/2006/relationships/slideLayout" Target="../slideLayouts/slideLayout18.xml"/><Relationship Id="rId10" Type="http://schemas.openxmlformats.org/officeDocument/2006/relationships/slideLayout" Target="../slideLayouts/slideLayout23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Relationship Id="rId14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4.xml"/><Relationship Id="rId13" Type="http://schemas.openxmlformats.org/officeDocument/2006/relationships/slideLayout" Target="../slideLayouts/slideLayout39.xml"/><Relationship Id="rId3" Type="http://schemas.openxmlformats.org/officeDocument/2006/relationships/slideLayout" Target="../slideLayouts/slideLayout29.xml"/><Relationship Id="rId7" Type="http://schemas.openxmlformats.org/officeDocument/2006/relationships/slideLayout" Target="../slideLayouts/slideLayout33.xml"/><Relationship Id="rId12" Type="http://schemas.openxmlformats.org/officeDocument/2006/relationships/slideLayout" Target="../slideLayouts/slideLayout38.xml"/><Relationship Id="rId2" Type="http://schemas.openxmlformats.org/officeDocument/2006/relationships/slideLayout" Target="../slideLayouts/slideLayout28.xml"/><Relationship Id="rId1" Type="http://schemas.openxmlformats.org/officeDocument/2006/relationships/slideLayout" Target="../slideLayouts/slideLayout27.xml"/><Relationship Id="rId6" Type="http://schemas.openxmlformats.org/officeDocument/2006/relationships/slideLayout" Target="../slideLayouts/slideLayout32.xml"/><Relationship Id="rId11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5.xml"/><Relationship Id="rId14" Type="http://schemas.openxmlformats.org/officeDocument/2006/relationships/theme" Target="../theme/theme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7.xml"/><Relationship Id="rId13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2.xml"/><Relationship Id="rId7" Type="http://schemas.openxmlformats.org/officeDocument/2006/relationships/slideLayout" Target="../slideLayouts/slideLayout46.xml"/><Relationship Id="rId12" Type="http://schemas.openxmlformats.org/officeDocument/2006/relationships/slideLayout" Target="../slideLayouts/slideLayout51.xml"/><Relationship Id="rId2" Type="http://schemas.openxmlformats.org/officeDocument/2006/relationships/slideLayout" Target="../slideLayouts/slideLayout41.xml"/><Relationship Id="rId1" Type="http://schemas.openxmlformats.org/officeDocument/2006/relationships/slideLayout" Target="../slideLayouts/slideLayout40.xml"/><Relationship Id="rId6" Type="http://schemas.openxmlformats.org/officeDocument/2006/relationships/slideLayout" Target="../slideLayouts/slideLayout45.xml"/><Relationship Id="rId11" Type="http://schemas.openxmlformats.org/officeDocument/2006/relationships/slideLayout" Target="../slideLayouts/slideLayout50.xml"/><Relationship Id="rId5" Type="http://schemas.openxmlformats.org/officeDocument/2006/relationships/slideLayout" Target="../slideLayouts/slideLayout44.xml"/><Relationship Id="rId10" Type="http://schemas.openxmlformats.org/officeDocument/2006/relationships/slideLayout" Target="../slideLayouts/slideLayout49.xml"/><Relationship Id="rId4" Type="http://schemas.openxmlformats.org/officeDocument/2006/relationships/slideLayout" Target="../slideLayouts/slideLayout43.xml"/><Relationship Id="rId9" Type="http://schemas.openxmlformats.org/officeDocument/2006/relationships/slideLayout" Target="../slideLayouts/slideLayout48.xml"/><Relationship Id="rId14" Type="http://schemas.openxmlformats.org/officeDocument/2006/relationships/theme" Target="../theme/theme4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0.xml"/><Relationship Id="rId13" Type="http://schemas.openxmlformats.org/officeDocument/2006/relationships/theme" Target="../theme/theme5.xml"/><Relationship Id="rId3" Type="http://schemas.openxmlformats.org/officeDocument/2006/relationships/slideLayout" Target="../slideLayouts/slideLayout55.xml"/><Relationship Id="rId7" Type="http://schemas.openxmlformats.org/officeDocument/2006/relationships/slideLayout" Target="../slideLayouts/slideLayout59.xml"/><Relationship Id="rId12" Type="http://schemas.openxmlformats.org/officeDocument/2006/relationships/slideLayout" Target="../slideLayouts/slideLayout64.xml"/><Relationship Id="rId2" Type="http://schemas.openxmlformats.org/officeDocument/2006/relationships/slideLayout" Target="../slideLayouts/slideLayout54.xml"/><Relationship Id="rId1" Type="http://schemas.openxmlformats.org/officeDocument/2006/relationships/slideLayout" Target="../slideLayouts/slideLayout53.xml"/><Relationship Id="rId6" Type="http://schemas.openxmlformats.org/officeDocument/2006/relationships/slideLayout" Target="../slideLayouts/slideLayout58.xml"/><Relationship Id="rId11" Type="http://schemas.openxmlformats.org/officeDocument/2006/relationships/slideLayout" Target="../slideLayouts/slideLayout63.xml"/><Relationship Id="rId5" Type="http://schemas.openxmlformats.org/officeDocument/2006/relationships/slideLayout" Target="../slideLayouts/slideLayout57.xml"/><Relationship Id="rId10" Type="http://schemas.openxmlformats.org/officeDocument/2006/relationships/slideLayout" Target="../slideLayouts/slideLayout62.xml"/><Relationship Id="rId4" Type="http://schemas.openxmlformats.org/officeDocument/2006/relationships/slideLayout" Target="../slideLayouts/slideLayout56.xml"/><Relationship Id="rId9" Type="http://schemas.openxmlformats.org/officeDocument/2006/relationships/slideLayout" Target="../slideLayouts/slideLayout61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2.xml"/><Relationship Id="rId13" Type="http://schemas.openxmlformats.org/officeDocument/2006/relationships/slideLayout" Target="../slideLayouts/slideLayout77.xml"/><Relationship Id="rId3" Type="http://schemas.openxmlformats.org/officeDocument/2006/relationships/slideLayout" Target="../slideLayouts/slideLayout67.xml"/><Relationship Id="rId7" Type="http://schemas.openxmlformats.org/officeDocument/2006/relationships/slideLayout" Target="../slideLayouts/slideLayout71.xml"/><Relationship Id="rId12" Type="http://schemas.openxmlformats.org/officeDocument/2006/relationships/slideLayout" Target="../slideLayouts/slideLayout76.xml"/><Relationship Id="rId2" Type="http://schemas.openxmlformats.org/officeDocument/2006/relationships/slideLayout" Target="../slideLayouts/slideLayout66.xml"/><Relationship Id="rId1" Type="http://schemas.openxmlformats.org/officeDocument/2006/relationships/slideLayout" Target="../slideLayouts/slideLayout65.xml"/><Relationship Id="rId6" Type="http://schemas.openxmlformats.org/officeDocument/2006/relationships/slideLayout" Target="../slideLayouts/slideLayout70.xml"/><Relationship Id="rId11" Type="http://schemas.openxmlformats.org/officeDocument/2006/relationships/slideLayout" Target="../slideLayouts/slideLayout75.xml"/><Relationship Id="rId5" Type="http://schemas.openxmlformats.org/officeDocument/2006/relationships/slideLayout" Target="../slideLayouts/slideLayout69.xml"/><Relationship Id="rId10" Type="http://schemas.openxmlformats.org/officeDocument/2006/relationships/slideLayout" Target="../slideLayouts/slideLayout74.xml"/><Relationship Id="rId4" Type="http://schemas.openxmlformats.org/officeDocument/2006/relationships/slideLayout" Target="../slideLayouts/slideLayout68.xml"/><Relationship Id="rId9" Type="http://schemas.openxmlformats.org/officeDocument/2006/relationships/slideLayout" Target="../slideLayouts/slideLayout73.xml"/><Relationship Id="rId14" Type="http://schemas.openxmlformats.org/officeDocument/2006/relationships/theme" Target="../theme/theme6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5.xml"/><Relationship Id="rId13" Type="http://schemas.openxmlformats.org/officeDocument/2006/relationships/slideLayout" Target="../slideLayouts/slideLayout90.xml"/><Relationship Id="rId3" Type="http://schemas.openxmlformats.org/officeDocument/2006/relationships/slideLayout" Target="../slideLayouts/slideLayout80.xml"/><Relationship Id="rId7" Type="http://schemas.openxmlformats.org/officeDocument/2006/relationships/slideLayout" Target="../slideLayouts/slideLayout84.xml"/><Relationship Id="rId12" Type="http://schemas.openxmlformats.org/officeDocument/2006/relationships/slideLayout" Target="../slideLayouts/slideLayout89.xml"/><Relationship Id="rId2" Type="http://schemas.openxmlformats.org/officeDocument/2006/relationships/slideLayout" Target="../slideLayouts/slideLayout79.xml"/><Relationship Id="rId1" Type="http://schemas.openxmlformats.org/officeDocument/2006/relationships/slideLayout" Target="../slideLayouts/slideLayout78.xml"/><Relationship Id="rId6" Type="http://schemas.openxmlformats.org/officeDocument/2006/relationships/slideLayout" Target="../slideLayouts/slideLayout83.xml"/><Relationship Id="rId11" Type="http://schemas.openxmlformats.org/officeDocument/2006/relationships/slideLayout" Target="../slideLayouts/slideLayout88.xml"/><Relationship Id="rId5" Type="http://schemas.openxmlformats.org/officeDocument/2006/relationships/slideLayout" Target="../slideLayouts/slideLayout82.xml"/><Relationship Id="rId10" Type="http://schemas.openxmlformats.org/officeDocument/2006/relationships/slideLayout" Target="../slideLayouts/slideLayout87.xml"/><Relationship Id="rId4" Type="http://schemas.openxmlformats.org/officeDocument/2006/relationships/slideLayout" Target="../slideLayouts/slideLayout81.xml"/><Relationship Id="rId9" Type="http://schemas.openxmlformats.org/officeDocument/2006/relationships/slideLayout" Target="../slideLayouts/slideLayout86.xml"/><Relationship Id="rId14" Type="http://schemas.openxmlformats.org/officeDocument/2006/relationships/theme" Target="../theme/theme7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8.xml"/><Relationship Id="rId13" Type="http://schemas.openxmlformats.org/officeDocument/2006/relationships/slideLayout" Target="../slideLayouts/slideLayout103.xml"/><Relationship Id="rId3" Type="http://schemas.openxmlformats.org/officeDocument/2006/relationships/slideLayout" Target="../slideLayouts/slideLayout93.xml"/><Relationship Id="rId7" Type="http://schemas.openxmlformats.org/officeDocument/2006/relationships/slideLayout" Target="../slideLayouts/slideLayout97.xml"/><Relationship Id="rId12" Type="http://schemas.openxmlformats.org/officeDocument/2006/relationships/slideLayout" Target="../slideLayouts/slideLayout102.xml"/><Relationship Id="rId2" Type="http://schemas.openxmlformats.org/officeDocument/2006/relationships/slideLayout" Target="../slideLayouts/slideLayout92.xml"/><Relationship Id="rId1" Type="http://schemas.openxmlformats.org/officeDocument/2006/relationships/slideLayout" Target="../slideLayouts/slideLayout91.xml"/><Relationship Id="rId6" Type="http://schemas.openxmlformats.org/officeDocument/2006/relationships/slideLayout" Target="../slideLayouts/slideLayout96.xml"/><Relationship Id="rId11" Type="http://schemas.openxmlformats.org/officeDocument/2006/relationships/slideLayout" Target="../slideLayouts/slideLayout101.xml"/><Relationship Id="rId5" Type="http://schemas.openxmlformats.org/officeDocument/2006/relationships/slideLayout" Target="../slideLayouts/slideLayout95.xml"/><Relationship Id="rId10" Type="http://schemas.openxmlformats.org/officeDocument/2006/relationships/slideLayout" Target="../slideLayouts/slideLayout100.xml"/><Relationship Id="rId4" Type="http://schemas.openxmlformats.org/officeDocument/2006/relationships/slideLayout" Target="../slideLayouts/slideLayout94.xml"/><Relationship Id="rId9" Type="http://schemas.openxmlformats.org/officeDocument/2006/relationships/slideLayout" Target="../slideLayouts/slideLayout99.xml"/><Relationship Id="rId14" Type="http://schemas.openxmlformats.org/officeDocument/2006/relationships/theme" Target="../theme/theme8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1.xml"/><Relationship Id="rId13" Type="http://schemas.openxmlformats.org/officeDocument/2006/relationships/theme" Target="../theme/theme9.xml"/><Relationship Id="rId3" Type="http://schemas.openxmlformats.org/officeDocument/2006/relationships/slideLayout" Target="../slideLayouts/slideLayout106.xml"/><Relationship Id="rId7" Type="http://schemas.openxmlformats.org/officeDocument/2006/relationships/slideLayout" Target="../slideLayouts/slideLayout110.xml"/><Relationship Id="rId12" Type="http://schemas.openxmlformats.org/officeDocument/2006/relationships/slideLayout" Target="../slideLayouts/slideLayout115.xml"/><Relationship Id="rId2" Type="http://schemas.openxmlformats.org/officeDocument/2006/relationships/slideLayout" Target="../slideLayouts/slideLayout105.xml"/><Relationship Id="rId1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9.xml"/><Relationship Id="rId11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249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210D46F-3B25-44B4-AF5B-4F84968CDCA4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BD2B8B0-E1B1-4685-A014-16D5BA529B0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19963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33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17EA7203-6EBA-4106-98E5-102D6E86DC01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FAFED2E-AEC4-46FA-90EA-99663DBDB74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175099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9" r:id="rId1"/>
    <p:sldLayoutId id="2147483800" r:id="rId2"/>
    <p:sldLayoutId id="2147483801" r:id="rId3"/>
    <p:sldLayoutId id="2147483802" r:id="rId4"/>
    <p:sldLayoutId id="2147483803" r:id="rId5"/>
    <p:sldLayoutId id="2147483804" r:id="rId6"/>
    <p:sldLayoutId id="2147483805" r:id="rId7"/>
    <p:sldLayoutId id="2147483806" r:id="rId8"/>
    <p:sldLayoutId id="2147483807" r:id="rId9"/>
    <p:sldLayoutId id="2147483808" r:id="rId10"/>
    <p:sldLayoutId id="2147483809" r:id="rId11"/>
    <p:sldLayoutId id="2147483810" r:id="rId12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33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DC0D47C-873B-406F-B11B-6521CB1B886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FAFED2E-AEC4-46FA-90EA-99663DBDB74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19921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2" r:id="rId1"/>
    <p:sldLayoutId id="2147483813" r:id="rId2"/>
    <p:sldLayoutId id="2147483814" r:id="rId3"/>
    <p:sldLayoutId id="2147483815" r:id="rId4"/>
    <p:sldLayoutId id="2147483816" r:id="rId5"/>
    <p:sldLayoutId id="2147483817" r:id="rId6"/>
    <p:sldLayoutId id="2147483818" r:id="rId7"/>
    <p:sldLayoutId id="2147483819" r:id="rId8"/>
    <p:sldLayoutId id="2147483820" r:id="rId9"/>
    <p:sldLayoutId id="2147483821" r:id="rId10"/>
    <p:sldLayoutId id="2147483822" r:id="rId11"/>
    <p:sldLayoutId id="2147483823" r:id="rId12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33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D8D27A9C-E42F-439B-B7E7-AB2B2EB04B18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FAFED2E-AEC4-46FA-90EA-99663DBDB74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3709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5" r:id="rId1"/>
    <p:sldLayoutId id="2147483826" r:id="rId2"/>
    <p:sldLayoutId id="2147483827" r:id="rId3"/>
    <p:sldLayoutId id="2147483828" r:id="rId4"/>
    <p:sldLayoutId id="2147483829" r:id="rId5"/>
    <p:sldLayoutId id="2147483830" r:id="rId6"/>
    <p:sldLayoutId id="2147483831" r:id="rId7"/>
    <p:sldLayoutId id="2147483832" r:id="rId8"/>
    <p:sldLayoutId id="2147483833" r:id="rId9"/>
    <p:sldLayoutId id="2147483834" r:id="rId10"/>
    <p:sldLayoutId id="2147483835" r:id="rId11"/>
    <p:sldLayoutId id="2147483836" r:id="rId12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249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694F286-69B5-46AC-A0AB-BFE7384A7AEF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BD2B8B0-E1B1-4685-A014-16D5BA529B0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41546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  <p:sldLayoutId id="2147483700" r:id="rId12"/>
    <p:sldLayoutId id="2147483701" r:id="rId13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249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A717C4F3-1A02-4B40-B087-8C5C9158A57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BD2B8B0-E1B1-4685-A014-16D5BA529B0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740066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  <p:sldLayoutId id="2147483714" r:id="rId12"/>
    <p:sldLayoutId id="2147483715" r:id="rId13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249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FC41207-42AA-4381-A1AF-3C3259AB9D4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BD2B8B0-E1B1-4685-A014-16D5BA529B0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5487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7" r:id="rId1"/>
    <p:sldLayoutId id="2147483718" r:id="rId2"/>
    <p:sldLayoutId id="2147483719" r:id="rId3"/>
    <p:sldLayoutId id="2147483720" r:id="rId4"/>
    <p:sldLayoutId id="2147483721" r:id="rId5"/>
    <p:sldLayoutId id="2147483722" r:id="rId6"/>
    <p:sldLayoutId id="2147483723" r:id="rId7"/>
    <p:sldLayoutId id="2147483724" r:id="rId8"/>
    <p:sldLayoutId id="2147483725" r:id="rId9"/>
    <p:sldLayoutId id="2147483726" r:id="rId10"/>
    <p:sldLayoutId id="2147483727" r:id="rId11"/>
    <p:sldLayoutId id="2147483728" r:id="rId12"/>
    <p:sldLayoutId id="2147483729" r:id="rId13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33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AA6BBC40-03C7-4BC1-8EBF-B2A247C0BDA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FAFED2E-AEC4-46FA-90EA-99663DBDB74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42065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  <p:sldLayoutId id="2147483742" r:id="rId12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249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8D47725-E87A-4C63-BDBA-93AA22375E62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BD2B8B0-E1B1-4685-A014-16D5BA529B0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54466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4" r:id="rId1"/>
    <p:sldLayoutId id="2147483745" r:id="rId2"/>
    <p:sldLayoutId id="2147483746" r:id="rId3"/>
    <p:sldLayoutId id="2147483747" r:id="rId4"/>
    <p:sldLayoutId id="2147483748" r:id="rId5"/>
    <p:sldLayoutId id="2147483749" r:id="rId6"/>
    <p:sldLayoutId id="2147483750" r:id="rId7"/>
    <p:sldLayoutId id="2147483751" r:id="rId8"/>
    <p:sldLayoutId id="2147483752" r:id="rId9"/>
    <p:sldLayoutId id="2147483753" r:id="rId10"/>
    <p:sldLayoutId id="2147483754" r:id="rId11"/>
    <p:sldLayoutId id="2147483755" r:id="rId12"/>
    <p:sldLayoutId id="2147483756" r:id="rId13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249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CC7AC46-9E0E-46B1-8BD7-6FFFF9B09517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BD2B8B0-E1B1-4685-A014-16D5BA529B0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4933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  <p:sldLayoutId id="2147483769" r:id="rId12"/>
    <p:sldLayoutId id="2147483770" r:id="rId13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249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E6E4010-A09F-4171-81A6-6CE68DCAC82D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BD2B8B0-E1B1-4685-A014-16D5BA529B06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522783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2" r:id="rId1"/>
    <p:sldLayoutId id="2147483773" r:id="rId2"/>
    <p:sldLayoutId id="2147483774" r:id="rId3"/>
    <p:sldLayoutId id="2147483775" r:id="rId4"/>
    <p:sldLayoutId id="2147483776" r:id="rId5"/>
    <p:sldLayoutId id="2147483777" r:id="rId6"/>
    <p:sldLayoutId id="2147483778" r:id="rId7"/>
    <p:sldLayoutId id="2147483779" r:id="rId8"/>
    <p:sldLayoutId id="2147483780" r:id="rId9"/>
    <p:sldLayoutId id="2147483781" r:id="rId10"/>
    <p:sldLayoutId id="2147483782" r:id="rId11"/>
    <p:sldLayoutId id="2147483783" r:id="rId12"/>
    <p:sldLayoutId id="2147483784" r:id="rId13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33" name="Текст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5064DA25-3617-455A-9022-189ECDCB36C9}" type="datetime1">
              <a:rPr lang="ru-RU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26.01.2015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FAFED2E-AEC4-46FA-90EA-99663DBDB74B}" type="slidenum">
              <a:rPr lang="ru-RU">
                <a:solidFill>
                  <a:srgbClr val="DDE9EC">
                    <a:shade val="50000"/>
                    <a:satMod val="200000"/>
                  </a:srgbClr>
                </a:solidFill>
                <a:latin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‹№›</a:t>
            </a:fld>
            <a:endParaRPr lang="ru-RU">
              <a:solidFill>
                <a:srgbClr val="DDE9EC">
                  <a:shade val="50000"/>
                  <a:satMod val="200000"/>
                </a:srgbClr>
              </a:solidFill>
              <a:latin typeface="Arial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39085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6" r:id="rId1"/>
    <p:sldLayoutId id="2147483787" r:id="rId2"/>
    <p:sldLayoutId id="2147483788" r:id="rId3"/>
    <p:sldLayoutId id="2147483789" r:id="rId4"/>
    <p:sldLayoutId id="2147483790" r:id="rId5"/>
    <p:sldLayoutId id="2147483791" r:id="rId6"/>
    <p:sldLayoutId id="2147483792" r:id="rId7"/>
    <p:sldLayoutId id="2147483793" r:id="rId8"/>
    <p:sldLayoutId id="2147483794" r:id="rId9"/>
    <p:sldLayoutId id="2147483795" r:id="rId10"/>
    <p:sldLayoutId id="2147483796" r:id="rId11"/>
    <p:sldLayoutId id="2147483797" r:id="rId12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444455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444455"/>
          </a:solidFill>
          <a:latin typeface="Corbel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D2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FADA7A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0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1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2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40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2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gi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89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gi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000100" y="1500174"/>
            <a:ext cx="7994676" cy="2015688"/>
          </a:xfrm>
        </p:spPr>
        <p:txBody>
          <a:bodyPr anchor="ctr" anchorCtr="1"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36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Личностные и интеллектуальные особенности как фактор, влияющий на качество образования</a:t>
            </a:r>
            <a:endParaRPr lang="ru-RU" sz="3600" b="1" dirty="0">
              <a:ln>
                <a:prstDash val="solid"/>
              </a:ln>
              <a:solidFill>
                <a:schemeClr val="accent1">
                  <a:lumMod val="75000"/>
                </a:schemeClr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429125" y="4071938"/>
            <a:ext cx="4619625" cy="1143000"/>
          </a:xfrm>
        </p:spPr>
        <p:txBody>
          <a:bodyPr>
            <a:normAutofit fontScale="92500" lnSpcReduction="20000"/>
          </a:bodyPr>
          <a:lstStyle/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Пономарева Яна Викторовна,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педагог-психолог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МБОУ гимназия №1 г. Липецка</a:t>
            </a:r>
            <a:endParaRPr lang="ru-RU" b="1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2744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928662" y="500042"/>
            <a:ext cx="7994676" cy="2015688"/>
          </a:xfrm>
        </p:spPr>
        <p:txBody>
          <a:bodyPr anchor="ctr" anchorCtr="1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45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психолог           ученик</a:t>
            </a:r>
            <a:endParaRPr lang="ru-RU" sz="4500" b="1" dirty="0">
              <a:ln>
                <a:prstDash val="solid"/>
              </a:ln>
              <a:solidFill>
                <a:schemeClr val="accent1">
                  <a:lumMod val="75000"/>
                </a:schemeClr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428875" y="2857500"/>
            <a:ext cx="5786438" cy="2643188"/>
          </a:xfrm>
        </p:spPr>
        <p:txBody>
          <a:bodyPr>
            <a:normAutofit fontScale="92500"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b="1" i="1" dirty="0" smtClean="0">
                <a:solidFill>
                  <a:schemeClr val="accent5">
                    <a:lumMod val="75000"/>
                  </a:schemeClr>
                </a:solidFill>
              </a:rPr>
              <a:t>Индивидуальные консультации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b="1" i="1" dirty="0" smtClean="0">
                <a:solidFill>
                  <a:schemeClr val="accent5">
                    <a:lumMod val="75000"/>
                  </a:schemeClr>
                </a:solidFill>
              </a:rPr>
              <a:t>Групповые занятия с элементами тренинга в рамках классного часа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b="1" i="1" dirty="0" smtClean="0">
                <a:solidFill>
                  <a:schemeClr val="accent5">
                    <a:lumMod val="75000"/>
                  </a:schemeClr>
                </a:solidFill>
              </a:rPr>
              <a:t>Развивающие занятия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b="1" i="1" dirty="0" smtClean="0">
                <a:solidFill>
                  <a:schemeClr val="accent5">
                    <a:lumMod val="75000"/>
                  </a:schemeClr>
                </a:solidFill>
              </a:rPr>
              <a:t>Рекомендации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b="1" i="1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" name="Двойная стрелка влево/вправо 3"/>
          <p:cNvSpPr/>
          <p:nvPr/>
        </p:nvSpPr>
        <p:spPr>
          <a:xfrm>
            <a:off x="4857750" y="1428750"/>
            <a:ext cx="714375" cy="285750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ru-RU" sz="1600">
              <a:solidFill>
                <a:prstClr val="white"/>
              </a:solidFill>
            </a:endParaRPr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53207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13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17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 nodeType="afterGroup">
                            <p:stCondLst>
                              <p:cond delay="6000"/>
                            </p:stCondLst>
                            <p:childTnLst>
                              <p:par>
                                <p:cTn id="21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 nodeType="afterGroup">
                            <p:stCondLst>
                              <p:cond delay="7000"/>
                            </p:stCondLst>
                            <p:childTnLst>
                              <p:par>
                                <p:cTn id="25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357258" y="357166"/>
            <a:ext cx="7786742" cy="2015688"/>
          </a:xfrm>
        </p:spPr>
        <p:txBody>
          <a:bodyPr anchor="ctr" anchorCtr="1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45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Психолог                классный</a:t>
            </a:r>
            <a:br>
              <a:rPr lang="ru-RU" sz="45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</a:br>
            <a:r>
              <a:rPr lang="ru-RU" sz="45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                                  руководитель</a:t>
            </a:r>
            <a:endParaRPr lang="ru-RU" sz="4500" b="1" dirty="0">
              <a:ln>
                <a:prstDash val="solid"/>
              </a:ln>
              <a:solidFill>
                <a:schemeClr val="accent1">
                  <a:lumMod val="75000"/>
                </a:schemeClr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785938" y="2857500"/>
            <a:ext cx="6500812" cy="2143125"/>
          </a:xfrm>
        </p:spPr>
        <p:txBody>
          <a:bodyPr>
            <a:no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b="1" i="1" dirty="0" smtClean="0">
                <a:solidFill>
                  <a:schemeClr val="accent5">
                    <a:lumMod val="75000"/>
                  </a:schemeClr>
                </a:solidFill>
              </a:rPr>
              <a:t>Индивидуальное собеседование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b="1" i="1" dirty="0" smtClean="0">
                <a:solidFill>
                  <a:schemeClr val="accent5">
                    <a:lumMod val="75000"/>
                  </a:schemeClr>
                </a:solidFill>
              </a:rPr>
              <a:t>Рекомендательный блок по классу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b="1" i="1" dirty="0" smtClean="0">
                <a:solidFill>
                  <a:schemeClr val="accent5">
                    <a:lumMod val="75000"/>
                  </a:schemeClr>
                </a:solidFill>
              </a:rPr>
              <a:t>Совместная подготовка классных часов и родительских собраний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3000" b="1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sz="3000" b="1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" name="Двойная стрелка влево/вправо 3"/>
          <p:cNvSpPr/>
          <p:nvPr/>
        </p:nvSpPr>
        <p:spPr>
          <a:xfrm>
            <a:off x="4500563" y="928688"/>
            <a:ext cx="714375" cy="285750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ru-RU" sz="1600">
              <a:solidFill>
                <a:prstClr val="white"/>
              </a:solidFill>
            </a:endParaRPr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70077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13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17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1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49324" y="428604"/>
            <a:ext cx="7994676" cy="2015688"/>
          </a:xfrm>
        </p:spPr>
        <p:txBody>
          <a:bodyPr anchor="ctr" anchorCtr="1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45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психолог           администрация</a:t>
            </a:r>
            <a:endParaRPr lang="ru-RU" sz="4500" b="1" dirty="0">
              <a:ln>
                <a:prstDash val="solid"/>
              </a:ln>
              <a:solidFill>
                <a:schemeClr val="accent1">
                  <a:lumMod val="75000"/>
                </a:schemeClr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00188" y="2643188"/>
            <a:ext cx="7215187" cy="1785937"/>
          </a:xfrm>
        </p:spPr>
        <p:txBody>
          <a:bodyPr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Отслеживание динамики изучаемых позиций</a:t>
            </a:r>
          </a:p>
          <a:p>
            <a:pPr eaLnBrk="1" fontAlgn="auto" hangingPunct="1">
              <a:spcAft>
                <a:spcPts val="0"/>
              </a:spcAft>
              <a:defRPr/>
            </a:pPr>
            <a:endParaRPr lang="ru-RU" b="1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Осуществление контроля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b="1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b="1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" name="Двойная стрелка влево/вправо 3"/>
          <p:cNvSpPr/>
          <p:nvPr/>
        </p:nvSpPr>
        <p:spPr>
          <a:xfrm>
            <a:off x="4000500" y="1357313"/>
            <a:ext cx="714375" cy="285750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ru-RU" sz="1600">
              <a:solidFill>
                <a:prstClr val="white"/>
              </a:solidFill>
            </a:endParaRPr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86876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13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17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928662" y="500042"/>
            <a:ext cx="8072494" cy="2015688"/>
          </a:xfrm>
        </p:spPr>
        <p:txBody>
          <a:bodyPr anchor="ctr" anchorCtr="1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35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классный                          учитель</a:t>
            </a:r>
            <a:br>
              <a:rPr lang="ru-RU" sz="35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</a:br>
            <a:r>
              <a:rPr lang="ru-RU" sz="35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руководитель                  предметник</a:t>
            </a:r>
            <a:endParaRPr lang="ru-RU" sz="3500" b="1" dirty="0">
              <a:ln>
                <a:prstDash val="solid"/>
              </a:ln>
              <a:solidFill>
                <a:schemeClr val="accent1">
                  <a:lumMod val="75000"/>
                </a:schemeClr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428875" y="2857500"/>
            <a:ext cx="5786438" cy="2643188"/>
          </a:xfrm>
        </p:spPr>
        <p:txBody>
          <a:bodyPr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b="1" i="1" dirty="0" smtClean="0">
                <a:solidFill>
                  <a:schemeClr val="accent5">
                    <a:lumMod val="75000"/>
                  </a:schemeClr>
                </a:solidFill>
              </a:rPr>
              <a:t>Индивидуальные беседы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b="1" i="1" dirty="0" smtClean="0">
                <a:solidFill>
                  <a:schemeClr val="accent5">
                    <a:lumMod val="75000"/>
                  </a:schemeClr>
                </a:solidFill>
              </a:rPr>
              <a:t>Подбор оптимальных методов, форм, приемов в работе с учащимися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b="1" i="1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" name="Двойная стрелка влево/вправо 3"/>
          <p:cNvSpPr/>
          <p:nvPr/>
        </p:nvSpPr>
        <p:spPr>
          <a:xfrm>
            <a:off x="4929188" y="1285875"/>
            <a:ext cx="714375" cy="285750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ru-RU" sz="1600">
              <a:solidFill>
                <a:prstClr val="white"/>
              </a:solidFill>
            </a:endParaRPr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58943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13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17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000100" y="1500174"/>
            <a:ext cx="7994676" cy="2015688"/>
          </a:xfrm>
        </p:spPr>
        <p:txBody>
          <a:bodyPr anchor="ctr" anchorCtr="1"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3600" b="1" dirty="0" smtClean="0">
                <a:ln>
                  <a:prstDash val="solid"/>
                </a:ln>
                <a:solidFill>
                  <a:schemeClr val="accent1">
                    <a:lumMod val="75000"/>
                  </a:scheme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Личностные и интеллектуальные особенности как фактор, влияющий на качество образования</a:t>
            </a:r>
            <a:endParaRPr lang="ru-RU" sz="3600" b="1" dirty="0">
              <a:ln>
                <a:prstDash val="solid"/>
              </a:ln>
              <a:solidFill>
                <a:schemeClr val="accent1">
                  <a:lumMod val="75000"/>
                </a:schemeClr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429125" y="4071938"/>
            <a:ext cx="4619625" cy="1143000"/>
          </a:xfrm>
        </p:spPr>
        <p:txBody>
          <a:bodyPr>
            <a:normAutofit/>
          </a:bodyPr>
          <a:lstStyle/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Пономарева Яна Викторовна,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accent5">
                    <a:lumMod val="75000"/>
                  </a:schemeClr>
                </a:solidFill>
              </a:rPr>
              <a:t>педагог-психолог</a:t>
            </a:r>
            <a:endParaRPr lang="ru-RU" b="1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05888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Содержимое 1"/>
          <p:cNvSpPr>
            <a:spLocks noGrp="1"/>
          </p:cNvSpPr>
          <p:nvPr>
            <p:ph idx="1"/>
          </p:nvPr>
        </p:nvSpPr>
        <p:spPr>
          <a:xfrm>
            <a:off x="1187450" y="2757488"/>
            <a:ext cx="7543800" cy="3119437"/>
          </a:xfrm>
        </p:spPr>
        <p:txBody>
          <a:bodyPr/>
          <a:lstStyle/>
          <a:p>
            <a:pPr marL="514350" indent="-514350" eaLnBrk="1" hangingPunct="1">
              <a:lnSpc>
                <a:spcPct val="90000"/>
              </a:lnSpc>
              <a:buClr>
                <a:srgbClr val="294349"/>
              </a:buClr>
              <a:buSzPct val="100000"/>
              <a:buFont typeface="Constantia" pitchFamily="18" charset="0"/>
              <a:buAutoNum type="arabicPeriod"/>
            </a:pPr>
            <a:r>
              <a:rPr lang="ru-RU" b="1" dirty="0" smtClean="0">
                <a:solidFill>
                  <a:srgbClr val="294349"/>
                </a:solidFill>
              </a:rPr>
              <a:t>интеллектуальны</a:t>
            </a:r>
            <a:r>
              <a:rPr lang="ru-RU" b="1" dirty="0" smtClean="0">
                <a:solidFill>
                  <a:srgbClr val="294349"/>
                </a:solidFill>
                <a:latin typeface="Arial" charset="0"/>
              </a:rPr>
              <a:t>е</a:t>
            </a:r>
            <a:endParaRPr lang="ru-RU" b="1" dirty="0" smtClean="0">
              <a:solidFill>
                <a:srgbClr val="294349"/>
              </a:solidFill>
            </a:endParaRPr>
          </a:p>
          <a:p>
            <a:pPr marL="514350" indent="-514350" eaLnBrk="1" hangingPunct="1">
              <a:lnSpc>
                <a:spcPct val="90000"/>
              </a:lnSpc>
              <a:buClr>
                <a:srgbClr val="294349"/>
              </a:buClr>
              <a:buSzPct val="100000"/>
              <a:buFont typeface="Constantia" pitchFamily="18" charset="0"/>
              <a:buAutoNum type="arabicPeriod"/>
            </a:pPr>
            <a:endParaRPr lang="ru-RU" b="1" dirty="0" smtClean="0">
              <a:solidFill>
                <a:srgbClr val="294349"/>
              </a:solidFill>
            </a:endParaRPr>
          </a:p>
          <a:p>
            <a:pPr marL="514350" indent="-514350" eaLnBrk="1" hangingPunct="1">
              <a:lnSpc>
                <a:spcPct val="90000"/>
              </a:lnSpc>
              <a:buClr>
                <a:srgbClr val="294349"/>
              </a:buClr>
              <a:buSzPct val="100000"/>
              <a:buFont typeface="Constantia" pitchFamily="18" charset="0"/>
              <a:buAutoNum type="arabicPeriod"/>
            </a:pPr>
            <a:r>
              <a:rPr lang="ru-RU" b="1" dirty="0" smtClean="0">
                <a:solidFill>
                  <a:srgbClr val="294349"/>
                </a:solidFill>
              </a:rPr>
              <a:t>личностны</a:t>
            </a:r>
            <a:r>
              <a:rPr lang="ru-RU" b="1" dirty="0" smtClean="0">
                <a:solidFill>
                  <a:srgbClr val="294349"/>
                </a:solidFill>
                <a:latin typeface="Arial" charset="0"/>
              </a:rPr>
              <a:t>е</a:t>
            </a:r>
            <a:endParaRPr lang="ru-RU" b="1" dirty="0" smtClean="0">
              <a:solidFill>
                <a:srgbClr val="294349"/>
              </a:solidFill>
            </a:endParaRP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>
          <a:xfrm>
            <a:off x="1143000" y="6305550"/>
            <a:ext cx="7715250" cy="476250"/>
          </a:xfrm>
        </p:spPr>
        <p:txBody>
          <a:bodyPr/>
          <a:lstStyle/>
          <a:p>
            <a:pPr algn="ctr">
              <a:defRPr/>
            </a:pPr>
            <a:r>
              <a:rPr lang="en-US" sz="1600" b="1" i="1" smtClean="0">
                <a:solidFill>
                  <a:srgbClr val="DDE9EC">
                    <a:lumMod val="50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www.sliderpoint.org</a:t>
            </a:r>
            <a:endParaRPr lang="ru-RU" sz="1600" b="1" i="1" dirty="0">
              <a:solidFill>
                <a:srgbClr val="DDE9EC">
                  <a:lumMod val="50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9460" name="Text Box 6"/>
          <p:cNvSpPr txBox="1">
            <a:spLocks noChangeArrowheads="1"/>
          </p:cNvSpPr>
          <p:nvPr/>
        </p:nvSpPr>
        <p:spPr bwMode="auto">
          <a:xfrm>
            <a:off x="1042988" y="573088"/>
            <a:ext cx="8101012" cy="1127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US" sz="3200" b="1" dirty="0">
                <a:solidFill>
                  <a:srgbClr val="727CA3"/>
                </a:solidFill>
              </a:rPr>
              <a:t> </a:t>
            </a:r>
            <a:r>
              <a:rPr lang="ru-RU" sz="3400" b="1" dirty="0">
                <a:solidFill>
                  <a:srgbClr val="727CA3"/>
                </a:solidFill>
              </a:rPr>
              <a:t>Изучаемые позиции, </a:t>
            </a:r>
          </a:p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ru-RU" sz="3400" b="1" dirty="0">
                <a:solidFill>
                  <a:srgbClr val="727CA3"/>
                </a:solidFill>
              </a:rPr>
              <a:t>влияющие на качество образования</a:t>
            </a:r>
          </a:p>
        </p:txBody>
      </p:sp>
    </p:spTree>
    <p:extLst>
      <p:ext uri="{BB962C8B-B14F-4D97-AF65-F5344CB8AC3E}">
        <p14:creationId xmlns:p14="http://schemas.microsoft.com/office/powerpoint/2010/main" val="663284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1"/>
          <p:cNvSpPr txBox="1">
            <a:spLocks/>
          </p:cNvSpPr>
          <p:nvPr/>
        </p:nvSpPr>
        <p:spPr>
          <a:xfrm>
            <a:off x="1071506" y="1500174"/>
            <a:ext cx="4071966" cy="2000264"/>
          </a:xfrm>
          <a:prstGeom prst="rect">
            <a:avLst/>
          </a:prstGeom>
        </p:spPr>
        <p:txBody>
          <a:bodyPr anchor="ctr" anchorCtr="1"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2500" b="1" dirty="0">
                <a:ln>
                  <a:prstDash val="solid"/>
                </a:ln>
                <a:solidFill>
                  <a:srgbClr val="727CA3">
                    <a:lumMod val="75000"/>
                  </a:srgb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Интеллектуальные</a:t>
            </a:r>
          </a:p>
          <a:p>
            <a:pPr algn="ctr">
              <a:spcBef>
                <a:spcPct val="0"/>
              </a:spcBef>
              <a:defRPr/>
            </a:pPr>
            <a:endParaRPr lang="ru-RU" sz="1000" b="1" dirty="0">
              <a:ln>
                <a:prstDash val="solid"/>
              </a:ln>
              <a:solidFill>
                <a:srgbClr val="727CA3">
                  <a:lumMod val="75000"/>
                </a:srgbClr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  <a:reflection blurRad="6350" stA="55000" endA="300" endPos="45500" dir="5400000" sy="-100000" algn="bl" rotWithShape="0"/>
              </a:effectLst>
            </a:endParaRPr>
          </a:p>
          <a:p>
            <a:pPr algn="ctr">
              <a:spcBef>
                <a:spcPct val="0"/>
              </a:spcBef>
              <a:defRPr/>
            </a:pPr>
            <a:r>
              <a:rPr lang="ru-RU" sz="2500" b="1" dirty="0">
                <a:ln>
                  <a:prstDash val="solid"/>
                </a:ln>
                <a:solidFill>
                  <a:srgbClr val="727CA3">
                    <a:lumMod val="75000"/>
                  </a:srgb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 способности           </a:t>
            </a:r>
          </a:p>
        </p:txBody>
      </p:sp>
      <p:sp>
        <p:nvSpPr>
          <p:cNvPr id="6" name="Заголовок 1"/>
          <p:cNvSpPr txBox="1">
            <a:spLocks/>
          </p:cNvSpPr>
          <p:nvPr/>
        </p:nvSpPr>
        <p:spPr>
          <a:xfrm>
            <a:off x="5500662" y="1928802"/>
            <a:ext cx="3643338" cy="1214446"/>
          </a:xfrm>
          <a:prstGeom prst="rect">
            <a:avLst/>
          </a:prstGeom>
        </p:spPr>
        <p:txBody>
          <a:bodyPr anchor="ctr" anchorCtr="1"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2500" b="1" dirty="0">
                <a:ln>
                  <a:prstDash val="solid"/>
                </a:ln>
                <a:solidFill>
                  <a:srgbClr val="727CA3">
                    <a:lumMod val="75000"/>
                  </a:srgb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Личностные</a:t>
            </a:r>
          </a:p>
          <a:p>
            <a:pPr algn="ctr">
              <a:spcBef>
                <a:spcPct val="0"/>
              </a:spcBef>
              <a:defRPr/>
            </a:pPr>
            <a:r>
              <a:rPr lang="ru-RU" sz="2500" b="1" dirty="0">
                <a:ln>
                  <a:prstDash val="solid"/>
                </a:ln>
                <a:solidFill>
                  <a:srgbClr val="727CA3">
                    <a:lumMod val="75000"/>
                  </a:srgb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особенности</a:t>
            </a:r>
            <a:r>
              <a:rPr lang="ru-RU" sz="3500" b="1" dirty="0">
                <a:ln>
                  <a:prstDash val="solid"/>
                </a:ln>
                <a:solidFill>
                  <a:srgbClr val="727CA3">
                    <a:lumMod val="75000"/>
                  </a:srgb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           </a:t>
            </a:r>
          </a:p>
        </p:txBody>
      </p:sp>
      <p:sp>
        <p:nvSpPr>
          <p:cNvPr id="7" name="Двойная стрелка влево/вправо 6"/>
          <p:cNvSpPr/>
          <p:nvPr/>
        </p:nvSpPr>
        <p:spPr>
          <a:xfrm>
            <a:off x="5072063" y="2428875"/>
            <a:ext cx="714375" cy="285750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ru-RU" sz="1600">
              <a:solidFill>
                <a:prstClr val="white"/>
              </a:solidFill>
            </a:endParaRP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6286501" y="3143250"/>
            <a:ext cx="1357312" cy="1214437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Прямая со стрелкой 12"/>
          <p:cNvCxnSpPr/>
          <p:nvPr/>
        </p:nvCxnSpPr>
        <p:spPr>
          <a:xfrm rot="16200000" flipH="1">
            <a:off x="3178969" y="3178969"/>
            <a:ext cx="1357312" cy="1143000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Заголовок 1"/>
          <p:cNvSpPr txBox="1">
            <a:spLocks/>
          </p:cNvSpPr>
          <p:nvPr/>
        </p:nvSpPr>
        <p:spPr>
          <a:xfrm>
            <a:off x="3428992" y="4429132"/>
            <a:ext cx="3643338" cy="1785950"/>
          </a:xfrm>
          <a:prstGeom prst="rect">
            <a:avLst/>
          </a:prstGeom>
        </p:spPr>
        <p:txBody>
          <a:bodyPr anchor="ctr" anchorCtr="1"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4500" b="1" dirty="0">
                <a:ln>
                  <a:prstDash val="solid"/>
                </a:ln>
                <a:solidFill>
                  <a:srgbClr val="727CA3">
                    <a:lumMod val="75000"/>
                  </a:srgbClr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Учебная деятельность </a:t>
            </a:r>
          </a:p>
        </p:txBody>
      </p:sp>
      <p:sp>
        <p:nvSpPr>
          <p:cNvPr id="25" name="Заголовок 1"/>
          <p:cNvSpPr txBox="1">
            <a:spLocks/>
          </p:cNvSpPr>
          <p:nvPr/>
        </p:nvSpPr>
        <p:spPr>
          <a:xfrm>
            <a:off x="1428728" y="214290"/>
            <a:ext cx="7429552" cy="1214446"/>
          </a:xfrm>
          <a:prstGeom prst="rect">
            <a:avLst/>
          </a:prstGeom>
        </p:spPr>
        <p:txBody>
          <a:bodyPr anchor="ctr" anchorCtr="1"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>
              <a:spcBef>
                <a:spcPct val="0"/>
              </a:spcBef>
              <a:defRPr/>
            </a:pPr>
            <a:r>
              <a:rPr lang="ru-RU" sz="4500" b="1" dirty="0">
                <a:ln>
                  <a:prstDash val="solid"/>
                </a:ln>
                <a:solidFill>
                  <a:srgbClr val="002060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  <a:reflection blurRad="6350" stA="55000" endA="300" endPos="45500" dir="5400000" sy="-100000" algn="bl" rotWithShape="0"/>
                </a:effectLst>
              </a:rPr>
              <a:t>Личность учащегося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3421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9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1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22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26" presetID="3" presetClass="entr" presetSubtype="5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28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9" name="Rectangle 3"/>
          <p:cNvSpPr>
            <a:spLocks noGrp="1"/>
          </p:cNvSpPr>
          <p:nvPr>
            <p:ph type="body" idx="4294967295"/>
          </p:nvPr>
        </p:nvSpPr>
        <p:spPr>
          <a:xfrm>
            <a:off x="1331913" y="1988840"/>
            <a:ext cx="7499350" cy="2664295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ru-RU" b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ИЗУЧЕНИЕ</a:t>
            </a:r>
          </a:p>
          <a:p>
            <a:pPr algn="ctr" eaLnBrk="1" hangingPunct="1">
              <a:buFont typeface="Wingdings 2" pitchFamily="18" charset="2"/>
              <a:buNone/>
            </a:pPr>
            <a:r>
              <a:rPr lang="ru-RU" b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ИНТЕЛЛЕКТУАЛЬНЫХ ПОЗИЦИЙ</a:t>
            </a: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>
          <a:xfrm>
            <a:off x="1143000" y="6305550"/>
            <a:ext cx="7715250" cy="476250"/>
          </a:xfrm>
        </p:spPr>
        <p:txBody>
          <a:bodyPr/>
          <a:lstStyle/>
          <a:p>
            <a:pPr algn="ctr">
              <a:defRPr/>
            </a:pPr>
            <a:r>
              <a:rPr lang="en-US" sz="1600" b="1" i="1" smtClean="0">
                <a:solidFill>
                  <a:srgbClr val="DDE9EC">
                    <a:lumMod val="50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www.sliderpoint.org</a:t>
            </a:r>
            <a:endParaRPr lang="ru-RU" sz="1600" b="1" i="1" dirty="0">
              <a:solidFill>
                <a:srgbClr val="DDE9EC">
                  <a:lumMod val="50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185784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538" name="Rectangle 2"/>
          <p:cNvSpPr>
            <a:spLocks noChangeArrowheads="1"/>
          </p:cNvSpPr>
          <p:nvPr/>
        </p:nvSpPr>
        <p:spPr bwMode="auto">
          <a:xfrm>
            <a:off x="965200" y="214313"/>
            <a:ext cx="81788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fontAlgn="base">
              <a:lnSpc>
                <a:spcPct val="80000"/>
              </a:lnSpc>
              <a:spcBef>
                <a:spcPct val="0"/>
              </a:spcBef>
              <a:spcAft>
                <a:spcPct val="0"/>
              </a:spcAft>
              <a:defRPr/>
            </a:pPr>
            <a:r>
              <a:rPr lang="ru-RU" sz="3600" b="1" dirty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Интеллектуальные</a:t>
            </a:r>
            <a:r>
              <a:rPr lang="ru-RU" sz="4000" b="1" dirty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ru-RU" sz="4000" b="1" dirty="0" smtClean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позиции</a:t>
            </a:r>
            <a:endParaRPr lang="ru-RU" sz="4000" b="1" dirty="0">
              <a:solidFill>
                <a:srgbClr val="464653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93539" name="Rectangle 3"/>
          <p:cNvSpPr>
            <a:spLocks noChangeArrowheads="1"/>
          </p:cNvSpPr>
          <p:nvPr/>
        </p:nvSpPr>
        <p:spPr bwMode="auto">
          <a:xfrm>
            <a:off x="2124075" y="1538288"/>
            <a:ext cx="6402388" cy="449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Общая осведомленность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Интуитивное мышление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Логическое мышление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Понятийная категоризация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cs-CZ" sz="2800" b="1" dirty="0">
                <a:solidFill>
                  <a:prstClr val="black"/>
                </a:solidFill>
                <a:latin typeface="Constantia" pitchFamily="18" charset="0"/>
                <a:cs typeface="Arial" charset="0"/>
              </a:rPr>
              <a:t>Абстрактное мышление</a:t>
            </a:r>
            <a:endParaRPr lang="ru-RU" sz="2800" b="1" dirty="0">
              <a:solidFill>
                <a:prstClr val="black"/>
              </a:solidFill>
              <a:latin typeface="Constantia" pitchFamily="18" charset="0"/>
              <a:cs typeface="Arial" charset="0"/>
            </a:endParaRP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Образный  синтез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Пространственное мышление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Оперативная память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Математическая интуиция</a:t>
            </a:r>
          </a:p>
        </p:txBody>
      </p:sp>
      <p:pic>
        <p:nvPicPr>
          <p:cNvPr id="193540" name="Picture 4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1624013"/>
            <a:ext cx="422275" cy="388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3541" name="Picture 5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2128838"/>
            <a:ext cx="422275" cy="388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3542" name="Picture 6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57338" y="2632075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3543" name="Picture 7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3157538"/>
            <a:ext cx="422275" cy="388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3544" name="Picture 8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3665538"/>
            <a:ext cx="422275" cy="388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3545" name="Picture 9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4170363"/>
            <a:ext cx="422275" cy="388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3546" name="Picture 10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4683125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3547" name="Picture 11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5199063"/>
            <a:ext cx="422275" cy="388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3548" name="Picture 12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5703888"/>
            <a:ext cx="422275" cy="388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4" name="Нижний колонтитул 2"/>
          <p:cNvSpPr>
            <a:spLocks noGrp="1"/>
          </p:cNvSpPr>
          <p:nvPr>
            <p:ph type="ftr" sz="quarter" idx="11"/>
          </p:nvPr>
        </p:nvSpPr>
        <p:spPr>
          <a:xfrm>
            <a:off x="1143000" y="6305550"/>
            <a:ext cx="7715250" cy="476250"/>
          </a:xfrm>
        </p:spPr>
        <p:txBody>
          <a:bodyPr/>
          <a:lstStyle/>
          <a:p>
            <a:pPr algn="ctr">
              <a:defRPr/>
            </a:pPr>
            <a:r>
              <a:rPr lang="en-US" sz="1600" b="1" i="1" smtClean="0">
                <a:solidFill>
                  <a:srgbClr val="DDE9EC">
                    <a:lumMod val="50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www.sliderpoint.org</a:t>
            </a:r>
            <a:endParaRPr lang="ru-RU" sz="1600" b="1" i="1" dirty="0">
              <a:solidFill>
                <a:srgbClr val="DDE9EC">
                  <a:lumMod val="50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640612186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35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35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935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1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35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935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935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935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935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21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935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935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935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935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935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935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32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935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935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935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935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935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935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43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1935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1935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1935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1935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1935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1935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54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1935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1935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1935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1935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1935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1935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65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935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935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935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935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1935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1935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76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1935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935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1935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1935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1935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1935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6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87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19354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19354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1935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9353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9353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9353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 nodeType="afterGroup">
                            <p:stCondLst>
                              <p:cond delay="4500"/>
                            </p:stCondLst>
                            <p:childTnLst>
                              <p:par>
                                <p:cTn id="98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0" dur="500" fill="hold"/>
                                        <p:tgtEl>
                                          <p:spTgt spid="1935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1935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2" dur="500"/>
                                        <p:tgtEl>
                                          <p:spTgt spid="1935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3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3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5" dur="500" fill="hold"/>
                                        <p:tgtEl>
                                          <p:spTgt spid="19353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6" dur="500" fill="hold"/>
                                        <p:tgtEl>
                                          <p:spTgt spid="19353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19353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3538" grpId="0"/>
      <p:bldP spid="193539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62" name="Rectangle 2"/>
          <p:cNvSpPr>
            <a:spLocks noChangeArrowheads="1"/>
          </p:cNvSpPr>
          <p:nvPr/>
        </p:nvSpPr>
        <p:spPr bwMode="auto">
          <a:xfrm>
            <a:off x="1071563" y="571500"/>
            <a:ext cx="8072437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fontAlgn="base">
              <a:lnSpc>
                <a:spcPct val="80000"/>
              </a:lnSpc>
              <a:spcBef>
                <a:spcPct val="0"/>
              </a:spcBef>
              <a:spcAft>
                <a:spcPct val="0"/>
              </a:spcAft>
              <a:defRPr/>
            </a:pPr>
            <a:r>
              <a:rPr lang="ru-RU" sz="3600" b="1" dirty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Этапы работы с интеллектуальными позициями</a:t>
            </a:r>
          </a:p>
        </p:txBody>
      </p:sp>
      <p:sp>
        <p:nvSpPr>
          <p:cNvPr id="194563" name="Rectangle 3"/>
          <p:cNvSpPr>
            <a:spLocks noChangeArrowheads="1"/>
          </p:cNvSpPr>
          <p:nvPr/>
        </p:nvSpPr>
        <p:spPr bwMode="auto">
          <a:xfrm>
            <a:off x="2051050" y="2273300"/>
            <a:ext cx="6246813" cy="946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Диагностика интеллектуальных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 возможностей учащихся</a:t>
            </a:r>
          </a:p>
        </p:txBody>
      </p:sp>
      <p:sp>
        <p:nvSpPr>
          <p:cNvPr id="194564" name="Rectangle 4"/>
          <p:cNvSpPr>
            <a:spLocks noChangeArrowheads="1"/>
          </p:cNvSpPr>
          <p:nvPr/>
        </p:nvSpPr>
        <p:spPr bwMode="auto">
          <a:xfrm>
            <a:off x="1979613" y="3352800"/>
            <a:ext cx="6265862" cy="1373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Анализ интеллектуальных способностей, влияющих на обучение</a:t>
            </a:r>
          </a:p>
        </p:txBody>
      </p:sp>
      <p:sp>
        <p:nvSpPr>
          <p:cNvPr id="194565" name="Rectangle 5"/>
          <p:cNvSpPr>
            <a:spLocks noChangeArrowheads="1"/>
          </p:cNvSpPr>
          <p:nvPr/>
        </p:nvSpPr>
        <p:spPr bwMode="auto">
          <a:xfrm>
            <a:off x="1979613" y="4792663"/>
            <a:ext cx="6480175" cy="1373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Коррекционные мероприятия для участников образовательного процесса</a:t>
            </a:r>
          </a:p>
        </p:txBody>
      </p:sp>
      <p:pic>
        <p:nvPicPr>
          <p:cNvPr id="194566" name="Picture 6" descr="73[1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00175" y="2489200"/>
            <a:ext cx="43497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4567" name="Picture 7" descr="73[1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03350" y="3556000"/>
            <a:ext cx="43497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4568" name="Picture 8" descr="73[1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03350" y="4995863"/>
            <a:ext cx="43497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" name="Нижний колонтитул 2"/>
          <p:cNvSpPr>
            <a:spLocks noGrp="1"/>
          </p:cNvSpPr>
          <p:nvPr>
            <p:ph type="ftr" sz="quarter" idx="11"/>
          </p:nvPr>
        </p:nvSpPr>
        <p:spPr>
          <a:xfrm>
            <a:off x="1143000" y="6305550"/>
            <a:ext cx="7715250" cy="476250"/>
          </a:xfrm>
        </p:spPr>
        <p:txBody>
          <a:bodyPr/>
          <a:lstStyle/>
          <a:p>
            <a:pPr algn="ctr">
              <a:defRPr/>
            </a:pPr>
            <a:r>
              <a:rPr lang="en-US" sz="1600" b="1" i="1" smtClean="0">
                <a:solidFill>
                  <a:srgbClr val="DDE9EC">
                    <a:lumMod val="50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www.sliderpoint.org</a:t>
            </a:r>
            <a:endParaRPr lang="ru-RU" sz="1600" b="1" i="1" dirty="0">
              <a:solidFill>
                <a:srgbClr val="DDE9EC">
                  <a:lumMod val="50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614129282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4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4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945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45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945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945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945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945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945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22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945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945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945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945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945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945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33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945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945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945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53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945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945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945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62" grpId="0"/>
      <p:bldP spid="194563" grpId="0"/>
      <p:bldP spid="194564" grpId="0"/>
      <p:bldP spid="19456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5" name="Rectangle 3"/>
          <p:cNvSpPr>
            <a:spLocks noGrp="1"/>
          </p:cNvSpPr>
          <p:nvPr>
            <p:ph type="body" idx="4294967295"/>
          </p:nvPr>
        </p:nvSpPr>
        <p:spPr>
          <a:xfrm>
            <a:off x="1071563" y="1124744"/>
            <a:ext cx="8072437" cy="2736304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endParaRPr lang="ru-RU" sz="3600" b="1" dirty="0" smtClean="0">
              <a:solidFill>
                <a:srgbClr val="29434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  <a:p>
            <a:pPr algn="ctr" eaLnBrk="1" hangingPunct="1">
              <a:buFont typeface="Wingdings 2" pitchFamily="18" charset="2"/>
              <a:buNone/>
            </a:pPr>
            <a:r>
              <a:rPr lang="ru-RU" b="1" dirty="0" smtClean="0">
                <a:solidFill>
                  <a:srgbClr val="29434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ИЗУЧЕНИЕ ЛИЧНОСТНЫХ </a:t>
            </a:r>
          </a:p>
          <a:p>
            <a:pPr algn="ctr" eaLnBrk="1" hangingPunct="1">
              <a:buFont typeface="Wingdings 2" pitchFamily="18" charset="2"/>
              <a:buNone/>
            </a:pPr>
            <a:r>
              <a:rPr lang="ru-RU" b="1" dirty="0" smtClean="0">
                <a:solidFill>
                  <a:srgbClr val="29434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ПОЗИЦИЙ</a:t>
            </a:r>
          </a:p>
        </p:txBody>
      </p:sp>
      <p:sp>
        <p:nvSpPr>
          <p:cNvPr id="4" name="Нижний колонтитул 2"/>
          <p:cNvSpPr>
            <a:spLocks noGrp="1"/>
          </p:cNvSpPr>
          <p:nvPr>
            <p:ph type="ftr" sz="quarter" idx="11"/>
          </p:nvPr>
        </p:nvSpPr>
        <p:spPr>
          <a:xfrm>
            <a:off x="1143000" y="6305550"/>
            <a:ext cx="7715250" cy="476250"/>
          </a:xfrm>
        </p:spPr>
        <p:txBody>
          <a:bodyPr/>
          <a:lstStyle/>
          <a:p>
            <a:pPr algn="ctr">
              <a:defRPr/>
            </a:pPr>
            <a:r>
              <a:rPr lang="en-US" sz="1600" b="1" i="1" smtClean="0">
                <a:solidFill>
                  <a:srgbClr val="DDE9EC">
                    <a:lumMod val="50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www.sliderpoint.org</a:t>
            </a:r>
            <a:endParaRPr lang="ru-RU" sz="1600" b="1" i="1" dirty="0">
              <a:solidFill>
                <a:srgbClr val="DDE9EC">
                  <a:lumMod val="50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6350869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26" name="Rectangle 2"/>
          <p:cNvSpPr>
            <a:spLocks noChangeArrowheads="1"/>
          </p:cNvSpPr>
          <p:nvPr/>
        </p:nvSpPr>
        <p:spPr bwMode="auto">
          <a:xfrm>
            <a:off x="2143125" y="1071563"/>
            <a:ext cx="6402388" cy="449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Исполнительность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Волевой самоконтроль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Активность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Самокритичность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Самостоятельность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Тревожность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Эмоциональность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Активность в общении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Потребность в общении</a:t>
            </a:r>
          </a:p>
          <a:p>
            <a:pPr fontAlgn="base">
              <a:spcBef>
                <a:spcPct val="2000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Психологическое напряжение</a:t>
            </a:r>
          </a:p>
        </p:txBody>
      </p:sp>
      <p:pic>
        <p:nvPicPr>
          <p:cNvPr id="205827" name="Picture 3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1143000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5828" name="Picture 4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1647825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5829" name="Picture 5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57338" y="2151063"/>
            <a:ext cx="422275" cy="388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5830" name="Picture 6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2676525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5831" name="Picture 7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3184525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5832" name="Picture 8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3689350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5833" name="Picture 9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4202113"/>
            <a:ext cx="422275" cy="388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5834" name="Picture 10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4718050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5835" name="Picture 11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5222875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836" name="Rectangle 12"/>
          <p:cNvSpPr>
            <a:spLocks noChangeArrowheads="1"/>
          </p:cNvSpPr>
          <p:nvPr/>
        </p:nvSpPr>
        <p:spPr bwMode="auto">
          <a:xfrm>
            <a:off x="1000125" y="0"/>
            <a:ext cx="7215188" cy="928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fontAlgn="base">
              <a:lnSpc>
                <a:spcPct val="80000"/>
              </a:lnSpc>
              <a:spcBef>
                <a:spcPct val="0"/>
              </a:spcBef>
              <a:spcAft>
                <a:spcPct val="0"/>
              </a:spcAft>
              <a:defRPr/>
            </a:pPr>
            <a:r>
              <a:rPr lang="ru-RU" sz="4000" dirty="0">
                <a:solidFill>
                  <a:srgbClr val="464653"/>
                </a:solidFill>
                <a:latin typeface="Arial Black" pitchFamily="34" charset="0"/>
              </a:rPr>
              <a:t/>
            </a:r>
            <a:br>
              <a:rPr lang="ru-RU" sz="4000" dirty="0">
                <a:solidFill>
                  <a:srgbClr val="464653"/>
                </a:solidFill>
                <a:latin typeface="Arial Black" pitchFamily="34" charset="0"/>
              </a:rPr>
            </a:br>
            <a:r>
              <a:rPr lang="ru-RU" sz="3900" b="1" dirty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Личностные </a:t>
            </a:r>
            <a:r>
              <a:rPr lang="ru-RU" sz="3900" b="1" dirty="0" smtClean="0">
                <a:solidFill>
                  <a:srgbClr val="46465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позиции</a:t>
            </a:r>
            <a:endParaRPr lang="ru-RU" sz="3900" b="1" dirty="0">
              <a:solidFill>
                <a:srgbClr val="464653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pic>
        <p:nvPicPr>
          <p:cNvPr id="205837" name="Picture 13" descr="15[2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5727700"/>
            <a:ext cx="422275" cy="38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5" name="Нижний колонтитул 2"/>
          <p:cNvSpPr>
            <a:spLocks noGrp="1"/>
          </p:cNvSpPr>
          <p:nvPr>
            <p:ph type="ftr" sz="quarter" idx="11"/>
          </p:nvPr>
        </p:nvSpPr>
        <p:spPr>
          <a:xfrm>
            <a:off x="1143000" y="6305550"/>
            <a:ext cx="7715250" cy="476250"/>
          </a:xfrm>
        </p:spPr>
        <p:txBody>
          <a:bodyPr/>
          <a:lstStyle/>
          <a:p>
            <a:pPr algn="ctr">
              <a:defRPr/>
            </a:pPr>
            <a:r>
              <a:rPr lang="en-US" sz="1600" b="1" i="1" smtClean="0">
                <a:solidFill>
                  <a:srgbClr val="DDE9EC">
                    <a:lumMod val="50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www.sliderpoint.org</a:t>
            </a:r>
            <a:endParaRPr lang="ru-RU" sz="1600" b="1" i="1" dirty="0">
              <a:solidFill>
                <a:srgbClr val="DDE9EC">
                  <a:lumMod val="50000"/>
                </a:srgb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520877306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058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058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058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058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058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058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2058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20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2058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2058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2058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058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058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058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31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2058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058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2058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2058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2058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2058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42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2058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2058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2058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2058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2058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2058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53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058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2058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2058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2058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2058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2058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64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2058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2058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2058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2058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2058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2058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4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75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2058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2058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2058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20582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20582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20582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5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86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2058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2058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2058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20582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20582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20582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 nodeType="afterGroup">
                            <p:stCondLst>
                              <p:cond delay="4500"/>
                            </p:stCondLst>
                            <p:childTnLst>
                              <p:par>
                                <p:cTn id="97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9" dur="500" fill="hold"/>
                                        <p:tgtEl>
                                          <p:spTgt spid="2058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500" fill="hold"/>
                                        <p:tgtEl>
                                          <p:spTgt spid="2058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2058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4" dur="500" fill="hold"/>
                                        <p:tgtEl>
                                          <p:spTgt spid="20582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500" fill="hold"/>
                                        <p:tgtEl>
                                          <p:spTgt spid="20582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20582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7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108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0" dur="500" fill="hold"/>
                                        <p:tgtEl>
                                          <p:spTgt spid="2058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2058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2" dur="500"/>
                                        <p:tgtEl>
                                          <p:spTgt spid="2058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3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2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5" dur="500" fill="hold"/>
                                        <p:tgtEl>
                                          <p:spTgt spid="20582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6" dur="500" fill="hold"/>
                                        <p:tgtEl>
                                          <p:spTgt spid="20582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7" dur="500"/>
                                        <p:tgtEl>
                                          <p:spTgt spid="20582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826" grpId="0" build="p"/>
      <p:bldP spid="20583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62" name="Rectangle 2"/>
          <p:cNvSpPr>
            <a:spLocks noChangeArrowheads="1"/>
          </p:cNvSpPr>
          <p:nvPr/>
        </p:nvSpPr>
        <p:spPr bwMode="auto">
          <a:xfrm>
            <a:off x="1071563" y="571500"/>
            <a:ext cx="8072437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fontAlgn="base">
              <a:lnSpc>
                <a:spcPct val="8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3600" b="1" dirty="0">
                <a:solidFill>
                  <a:srgbClr val="46465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  <a:cs typeface="Arial" charset="0"/>
              </a:rPr>
              <a:t>Этапы работы с личностными позициями</a:t>
            </a:r>
          </a:p>
        </p:txBody>
      </p:sp>
      <p:sp>
        <p:nvSpPr>
          <p:cNvPr id="194563" name="Rectangle 3"/>
          <p:cNvSpPr>
            <a:spLocks noChangeArrowheads="1"/>
          </p:cNvSpPr>
          <p:nvPr/>
        </p:nvSpPr>
        <p:spPr bwMode="auto">
          <a:xfrm>
            <a:off x="2051050" y="2273300"/>
            <a:ext cx="6246813" cy="946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Диагностика личностных особенностей учащихся</a:t>
            </a:r>
          </a:p>
        </p:txBody>
      </p:sp>
      <p:sp>
        <p:nvSpPr>
          <p:cNvPr id="194564" name="Rectangle 4"/>
          <p:cNvSpPr>
            <a:spLocks noChangeArrowheads="1"/>
          </p:cNvSpPr>
          <p:nvPr/>
        </p:nvSpPr>
        <p:spPr bwMode="auto">
          <a:xfrm>
            <a:off x="1979613" y="3486150"/>
            <a:ext cx="6265862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Arial" charset="0"/>
              </a:rPr>
              <a:t> </a:t>
            </a: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Анализ результатов</a:t>
            </a:r>
          </a:p>
        </p:txBody>
      </p:sp>
      <p:sp>
        <p:nvSpPr>
          <p:cNvPr id="194565" name="Rectangle 5"/>
          <p:cNvSpPr>
            <a:spLocks noChangeArrowheads="1"/>
          </p:cNvSpPr>
          <p:nvPr/>
        </p:nvSpPr>
        <p:spPr bwMode="auto">
          <a:xfrm>
            <a:off x="1979613" y="4292600"/>
            <a:ext cx="6480175" cy="1373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2800" b="1" dirty="0">
                <a:solidFill>
                  <a:prstClr val="black"/>
                </a:solidFill>
                <a:latin typeface="Constantia" pitchFamily="18" charset="0"/>
              </a:rPr>
              <a:t>Коррекционные мероприятия для участников образовательного процесса</a:t>
            </a:r>
          </a:p>
        </p:txBody>
      </p:sp>
      <p:pic>
        <p:nvPicPr>
          <p:cNvPr id="194566" name="Picture 6" descr="73[1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00175" y="2489200"/>
            <a:ext cx="43497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4567" name="Picture 7" descr="73[1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03350" y="3644900"/>
            <a:ext cx="43497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4568" name="Picture 8" descr="73[1]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03350" y="4797425"/>
            <a:ext cx="43497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" name="Нижний колонтитул 2"/>
          <p:cNvSpPr txBox="1">
            <a:spLocks noGrp="1"/>
          </p:cNvSpPr>
          <p:nvPr/>
        </p:nvSpPr>
        <p:spPr>
          <a:xfrm>
            <a:off x="1143000" y="6305550"/>
            <a:ext cx="7715250" cy="476250"/>
          </a:xfrm>
          <a:prstGeom prst="rect">
            <a:avLst/>
          </a:prstGeom>
          <a:noFill/>
        </p:spPr>
        <p:txBody>
          <a:bodyPr anchor="b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ru-RU" sz="1600" b="1" i="1" dirty="0">
                <a:solidFill>
                  <a:srgbClr val="DDE9EC">
                    <a:lumMod val="50000"/>
                  </a:srgb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charset="0"/>
              </a:rPr>
              <a:t>Личностные и интеллектуальные особенности как фактор, влияющий на качество образования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DDE9EC">
                    <a:shade val="50000"/>
                    <a:satMod val="200000"/>
                  </a:srgbClr>
                </a:solidFill>
              </a:rPr>
              <a:t>www.sliderpoint.org</a:t>
            </a:r>
            <a:endParaRPr lang="ru-RU">
              <a:solidFill>
                <a:srgbClr val="DDE9EC">
                  <a:shade val="50000"/>
                  <a:satMod val="20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40077102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4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4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945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45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945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945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945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945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945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22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945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945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945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945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945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945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33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945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945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945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53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945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945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945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62" grpId="0"/>
      <p:bldP spid="194563" grpId="0"/>
      <p:bldP spid="194564" grpId="0"/>
      <p:bldP spid="194565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0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8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9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10.xml><?xml version="1.0" encoding="utf-8"?>
<a:theme xmlns:a="http://schemas.openxmlformats.org/drawingml/2006/main" name="9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11.xml><?xml version="1.0" encoding="utf-8"?>
<a:theme xmlns:a="http://schemas.openxmlformats.org/drawingml/2006/main" name="10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12.xml><?xml version="1.0" encoding="utf-8"?>
<a:theme xmlns:a="http://schemas.openxmlformats.org/drawingml/2006/main" name="11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13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2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3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4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5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1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6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8.xml><?xml version="1.0" encoding="utf-8"?>
<a:theme xmlns:a="http://schemas.openxmlformats.org/drawingml/2006/main" name="7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9.xml><?xml version="1.0" encoding="utf-8"?>
<a:theme xmlns:a="http://schemas.openxmlformats.org/drawingml/2006/main" name="8_Солнцестояние">
  <a:themeElements>
    <a:clrScheme name="Начальная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382</Words>
  <Application>Microsoft Office PowerPoint</Application>
  <PresentationFormat>Екран (4:3)</PresentationFormat>
  <Paragraphs>166</Paragraphs>
  <Slides>14</Slides>
  <Notes>14</Notes>
  <HiddenSlides>0</HiddenSlides>
  <MMClips>0</MMClips>
  <ScaleCrop>false</ScaleCrop>
  <HeadingPairs>
    <vt:vector size="4" baseType="variant">
      <vt:variant>
        <vt:lpstr>Тема</vt:lpstr>
      </vt:variant>
      <vt:variant>
        <vt:i4>12</vt:i4>
      </vt:variant>
      <vt:variant>
        <vt:lpstr>Заголовки слайдів</vt:lpstr>
      </vt:variant>
      <vt:variant>
        <vt:i4>14</vt:i4>
      </vt:variant>
    </vt:vector>
  </HeadingPairs>
  <TitlesOfParts>
    <vt:vector size="26" baseType="lpstr">
      <vt:lpstr>Солнцестояние</vt:lpstr>
      <vt:lpstr>2_Солнцестояние</vt:lpstr>
      <vt:lpstr>3_Солнцестояние</vt:lpstr>
      <vt:lpstr>4_Солнцестояние</vt:lpstr>
      <vt:lpstr>5_Солнцестояние</vt:lpstr>
      <vt:lpstr>1_Солнцестояние</vt:lpstr>
      <vt:lpstr>6_Солнцестояние</vt:lpstr>
      <vt:lpstr>7_Солнцестояние</vt:lpstr>
      <vt:lpstr>8_Солнцестояние</vt:lpstr>
      <vt:lpstr>9_Солнцестояние</vt:lpstr>
      <vt:lpstr>10_Солнцестояние</vt:lpstr>
      <vt:lpstr>11_Солнцестояние</vt:lpstr>
      <vt:lpstr>Личностные и интеллектуальные особенности как фактор, влияющий на качество образования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  <vt:lpstr>психолог           ученик</vt:lpstr>
      <vt:lpstr>Психолог                классный                                   руководитель</vt:lpstr>
      <vt:lpstr>психолог           администрация</vt:lpstr>
      <vt:lpstr>классный                          учитель руководитель                  предметник</vt:lpstr>
      <vt:lpstr>Личностные и интеллектуальные особенности как фактор, влияющий на качество образования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Личностные и интеллектуальные особенности как фактор, влияющий на качество образования</dc:title>
  <dc:creator>niki</dc:creator>
  <cp:lastModifiedBy>LEGION</cp:lastModifiedBy>
  <cp:revision>5</cp:revision>
  <dcterms:created xsi:type="dcterms:W3CDTF">2012-09-20T11:44:15Z</dcterms:created>
  <dcterms:modified xsi:type="dcterms:W3CDTF">2015-01-26T14:01:34Z</dcterms:modified>
</cp:coreProperties>
</file>

<file path=docProps/thumbnail.jpeg>
</file>