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56" r:id="rId7"/>
    <p:sldMasterId id="2147483768" r:id="rId8"/>
    <p:sldMasterId id="2147483780" r:id="rId9"/>
  </p:sldMasterIdLst>
  <p:notesMasterIdLst>
    <p:notesMasterId r:id="rId23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1740" autoAdjust="0"/>
  </p:normalViewPr>
  <p:slideViewPr>
    <p:cSldViewPr>
      <p:cViewPr varScale="1">
        <p:scale>
          <a:sx n="58" d="100"/>
          <a:sy n="58" d="100"/>
        </p:scale>
        <p:origin x="-72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AF68A-411F-4163-9BC9-9536DA0AB78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31F29-02F4-401D-A26A-B5A140079344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496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algn="r"/>
            <a:r>
              <a:rPr lang="ru-RU" sz="1200" b="1" i="1" dirty="0" smtClean="0"/>
              <a:t>Учитель физики и информатики  </a:t>
            </a:r>
            <a:r>
              <a:rPr lang="ru-RU" sz="1200" b="1" i="1" dirty="0" err="1" smtClean="0"/>
              <a:t>ДзагаловаТ.И</a:t>
            </a:r>
            <a:r>
              <a:rPr lang="ru-RU" sz="1200" b="1" i="1" dirty="0" smtClean="0"/>
              <a:t>.</a:t>
            </a:r>
          </a:p>
          <a:p>
            <a:pPr algn="r"/>
            <a:r>
              <a:rPr lang="ru-RU" sz="1200" b="1" i="1" dirty="0" smtClean="0"/>
              <a:t>МОУ «Февральская СОШ№2»</a:t>
            </a:r>
          </a:p>
          <a:p>
            <a:pPr algn="r"/>
            <a:r>
              <a:rPr lang="ru-RU" sz="1200" b="1" i="1" dirty="0" smtClean="0"/>
              <a:t>2010г.</a:t>
            </a:r>
          </a:p>
          <a:p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115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kumimoji="0" lang="ru-RU" sz="800" kern="1200" dirty="0" smtClean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Узоры</a:t>
            </a: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96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Эти волшебные узоры на стекле создал из водяного пара мороз.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72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ИНИЙ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Arial" pitchFamily="34" charset="0"/>
                <a:ea typeface="Calibri"/>
                <a:cs typeface="Arial" pitchFamily="34" charset="0"/>
              </a:rPr>
              <a:t>Иней — это кристаллы льда, намёрзшие на траве, деревьях, почве... Иней образуется при резком охлаждении влажного возду</a:t>
            </a:r>
            <a:r>
              <a:rPr lang="ru-RU" sz="1100" b="1" dirty="0" smtClean="0">
                <a:latin typeface="Arial" pitchFamily="34" charset="0"/>
                <a:ea typeface="Calibri"/>
                <a:cs typeface="Arial" pitchFamily="34" charset="0"/>
              </a:rPr>
              <a:t>ха.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012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Таяние снега весной</a:t>
            </a:r>
            <a:endParaRPr lang="ru-RU" sz="12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kumimoji="0" lang="ru-RU" sz="2800" kern="1200" dirty="0" smtClean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Выпавший зимой снег при потеплении начинает 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         таять, превращаться в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жидкую воду. Талая вода стекает с полей в реку. Река разливается — становится шире и </a:t>
            </a:r>
            <a:r>
              <a:rPr lang="ru-RU" sz="14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глубже</a:t>
            </a:r>
            <a:r>
              <a:rPr lang="ru-RU" sz="12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46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Ледоход на реке</a:t>
            </a:r>
            <a:endParaRPr lang="ru-RU" sz="1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Всё больше солнечных дней. Снег тает.</a:t>
            </a:r>
            <a:br>
              <a:rPr lang="ru-RU" b="1" dirty="0" smtClean="0"/>
            </a:br>
            <a:r>
              <a:rPr lang="ru-RU" b="1" dirty="0" smtClean="0"/>
              <a:t>Он остался почти нетронутым только на затенённом берегу. Но вот и здесь он подтаял.</a:t>
            </a:r>
            <a:br>
              <a:rPr lang="ru-RU" b="1" dirty="0" smtClean="0"/>
            </a:br>
            <a:r>
              <a:rPr lang="ru-RU" b="1" dirty="0" smtClean="0"/>
              <a:t>С глухим грохотом рушится в реку снежная глыба.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83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Вода, просачиваясь в почву, образует подземные ручьи, озёра, реки.</a:t>
            </a:r>
            <a:b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Иногда они вырываются на поверхность земли.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296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Испарение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Когда вода теплее окружающего воздуха, то можно заметить над водой туман.</a:t>
            </a:r>
            <a:br>
              <a:rPr lang="ru-RU" sz="1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Это испаряется, превращаясь в пар, вода. </a:t>
            </a:r>
            <a:br>
              <a:rPr lang="ru-RU" sz="1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Пар — это газ. Его не видно. Он находится в воздухе вместе с другими газами</a:t>
            </a:r>
            <a:r>
              <a:rPr lang="ru-RU" sz="1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endParaRPr lang="ru-RU" sz="1200" dirty="0" smtClean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289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Туман</a:t>
            </a:r>
            <a:endParaRPr lang="ru-RU" sz="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воздух влажный, в нём много водяного пара, то при похолодании случается туман. На холоде частицы воды оседают на пылинках воздуха. Сливаясь, они образуют капли. Маленькие капли воды висят в воздухе — мы видим туман.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60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/>
              <a:t>Облака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Невидимый водяной пар превращается в воздухе в облака. Это происходит, когда он поднимается всё выше вверх, туда, где достаточно холодно. Частицы воды, сливаясь, образуют капельки. Облако — это множество маленьких капель воды.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r>
              <a:rPr lang="ru-RU" sz="1200" b="1" dirty="0" smtClean="0"/>
              <a:t> 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238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Дождь</a:t>
            </a:r>
            <a:endParaRPr lang="ru-RU" sz="900" b="0" cap="none" spc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kumimoji="0" lang="ru-RU" sz="16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Весной, летом и осенью идут дожди. Растениям и грибам очень нужна эта вода. Если дожди идут часто, то лето называют дождливым. Если редко —засушливым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675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bg2"/>
                </a:solidFill>
              </a:rPr>
              <a:t>СНЕГ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Зимой часто выпадает снег. Снежинки состоят из маленьких кристаллов льда. У каждой снежинки шесть лучей. Она образуется в воздухе из водяного пара.</a:t>
            </a:r>
            <a:r>
              <a:rPr lang="ru-RU" sz="2000" b="1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ru-RU" sz="2000" b="1" kern="12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1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000" b="1" dirty="0" smtClean="0"/>
              <a:t/>
            </a:r>
            <a:br>
              <a:rPr lang="ru-RU" sz="1000" b="1" dirty="0" smtClean="0"/>
            </a:br>
            <a:r>
              <a:rPr lang="ru-RU" sz="1000" b="1" dirty="0" smtClean="0"/>
              <a:t/>
            </a:r>
            <a:br>
              <a:rPr lang="ru-RU" sz="1000" b="1" dirty="0" smtClean="0"/>
            </a:br>
            <a:endParaRPr lang="ru-RU" sz="1000" dirty="0" smtClean="0"/>
          </a:p>
          <a:p>
            <a:endParaRPr lang="ru-RU" sz="8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Лёд</a:t>
            </a:r>
            <a:endParaRPr lang="ru-RU" sz="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800" b="1" dirty="0" smtClean="0"/>
          </a:p>
          <a:p>
            <a:endParaRPr lang="ru-RU" sz="1200" b="1" dirty="0" smtClean="0">
              <a:solidFill>
                <a:schemeClr val="bg2">
                  <a:lumMod val="90000"/>
                </a:schemeClr>
              </a:solidFill>
            </a:endParaRPr>
          </a:p>
          <a:p>
            <a:pPr>
              <a:buNone/>
            </a:pPr>
            <a:r>
              <a:rPr lang="ru-RU" sz="12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Лёд — это тоже вода. Вода в твёрдом состоянии. Когда осенью холодает, вода замерзает и превращается в лёд.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93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b="0" kern="1200" spc="-100" baseline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n-ea"/>
              <a:cs typeface="+mn-cs"/>
            </a:endParaRPr>
          </a:p>
          <a:p>
            <a:endParaRPr lang="ru-RU" sz="1000" b="1" dirty="0" smtClean="0"/>
          </a:p>
          <a:p>
            <a:endParaRPr lang="ru-RU" sz="1000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Сосульки</a:t>
            </a:r>
            <a:endParaRPr lang="ru-RU" sz="8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1000" b="1" dirty="0" smtClean="0"/>
          </a:p>
          <a:p>
            <a:endParaRPr lang="ru-RU" sz="1000" b="1" dirty="0" smtClean="0"/>
          </a:p>
          <a:p>
            <a:endParaRPr lang="ru-RU" sz="1000" b="1" dirty="0" smtClean="0"/>
          </a:p>
          <a:p>
            <a:endParaRPr lang="ru-RU" sz="1000" b="1" dirty="0" smtClean="0"/>
          </a:p>
          <a:p>
            <a:endParaRPr lang="ru-RU" sz="1000" b="1" dirty="0" smtClean="0"/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2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Когда зимой наступает оттепель, снег потихоньку тает.  Капли воды, стекая с крыш, замерзают. На них натекают новые капли.</a:t>
            </a:r>
            <a:br>
              <a:rPr lang="ru-RU" sz="12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Так растут сосульки.</a:t>
            </a:r>
          </a:p>
          <a:p>
            <a:endParaRPr lang="ru-RU" sz="1200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1F29-02F4-401D-A26A-B5A14007934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198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1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1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audio" Target="../media/audio1.wav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1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1.wav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0E3F416-F5E6-46F4-9CEB-130C1DD4BFBE}" type="datetime1">
              <a:rPr lang="ru-RU" smtClean="0"/>
              <a:t>30.03.2015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2119C-C793-460D-B16E-2797F74D46EA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F843E-708F-49BD-B4FA-B2E41DE881F4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97EDE-FDA8-4A8B-850E-2834CB05A894}" type="datetime1">
              <a:rPr lang="ru-RU" smtClean="0"/>
              <a:t>30.03.2015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1FB46-9C7D-4AAF-B989-649486F23E78}" type="datetime1">
              <a:rPr lang="ru-RU" smtClean="0"/>
              <a:t>30.03.2015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EFB2-C92F-42AC-A516-F0E1F65C3324}" type="datetime1">
              <a:rPr lang="ru-RU" smtClean="0"/>
              <a:t>30.03.2015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14A8-E873-4196-9E25-E74DC54378CD}" type="datetime1">
              <a:rPr lang="ru-RU" smtClean="0"/>
              <a:t>30.03.2015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A7C6F-176B-4919-AD9D-148185A5D019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1828-623C-466B-A42C-763951C64C62}" type="datetime1">
              <a:rPr lang="ru-RU" smtClean="0"/>
              <a:t>30.03.2015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5354-2135-447E-BF72-AB223BD6B756}" type="datetime1">
              <a:rPr lang="ru-RU" smtClean="0"/>
              <a:t>30.03.2015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CD619-EB30-407B-865D-CDF36E219DCC}" type="datetime1">
              <a:rPr lang="ru-RU" smtClean="0"/>
              <a:t>30.03.2015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045F4-945A-491F-BE79-2943D5296F0F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C094-9BFC-499D-AD42-D7FF2DD9122F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A8AB3-A48D-4027-9FF8-08D235398C9E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8727-1A1A-4F9E-8697-300FCD6A7408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2DE03-C218-44A5-9E02-85FE3E09F7C4}" type="datetime1">
              <a:rPr lang="ru-RU" smtClean="0"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2CDD4-56DA-4332-BA76-A1DF18DDEA0E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1115-BAE7-4CBB-B4CE-30B0AA771CB5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37ADC-D524-43B1-AF92-3AB1FBFAD0D2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70FED-1787-4E0A-88C4-553EC9D25266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484B-0FC4-4DEF-853E-F541ACA53250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9361E-7C8C-4F43-8543-24D9F761ADF0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9323C5B-54B9-4CE0-A5EE-B05780B902A0}" type="datetime1">
              <a:rPr lang="ru-RU" smtClean="0"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75AD-1278-4530-ACAD-201F8A25677B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00D5-C98D-4DBD-99EA-EB0C0F3F0471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3A2A8-78E0-48BD-9732-B1379F7D701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9C87A-30BF-4FC2-8FDC-2BF6CE09E6B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D046DB1-5178-4D44-98E7-E75118C96B26}" type="datetime1">
              <a:rPr lang="ru-RU" smtClean="0"/>
              <a:t>30.03.2015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DFB0AE-CD2A-422A-9A3C-1DF5EA043DA9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6511A-2BD5-4CC6-841B-C160C86D92B2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B1F788-EA63-4F1A-9BF1-6E9B9AAC9126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1498A1-0E96-413B-8FB7-C55866C43C68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706E3D-61F3-4436-8D07-9730698B4F2C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BD4E18-4D95-47C3-98D0-A71F38F9B448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48706-C070-4961-B15A-4B1ACE4414EB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BBD4F8C-BB28-461D-A0C3-B5FFBA2F78ED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83C599-F581-40CB-BADD-433AD8928CF0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3DC417-600F-441E-B877-59CA9CC2D116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90D868-0EA8-437D-BFEF-CC857BC51295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4514B-FE99-4163-99B0-91BC256E4F09}" type="datetime1">
              <a:rPr lang="ru-RU" smtClean="0"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DBC22-367A-4DE8-A433-33FADA2006B1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D6FE2-48B2-49FF-85D6-ADE5DE52C935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A9F7C-F534-45EA-89F4-AFF727B9EBC2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26D68-36E1-48E4-AFDA-9A6CEB8A7F52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33414A-1319-4472-98D7-29982ADA004A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7B03D-AA63-495D-9ED7-720E2B03A396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688A3-12B2-4BC5-912D-7388D204FE15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9ED7-27A0-4BA7-B86A-F0A02317A64A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22202-FD92-4169-BD6B-98E46D2A7AE3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0896-BDFD-4255-BF5C-347EBCDA4D58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FA499-883F-463F-B5E4-B69DEDA9088C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5F29-CDD0-437C-AB44-2B11F8FC5DDE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0A11-7658-427D-9982-F0F7D5F7B87B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7073-CB3F-4FCF-88DE-C09F46F8B550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D469-6823-43AD-9294-508F20D4757F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261D6-26E2-491B-AA94-6A412885BAB3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4002F-98E5-4537-A908-115868FBCB5A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E9D2F-ED54-4365-8F45-7EF25F767D05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C236-CE08-4155-8577-26EA70E776F8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C7421-630A-4975-BE38-128E6BF81747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03ACD-EF5A-473D-A483-BAD63B5456F8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66D1-503D-43C0-8D82-2FFFD72EB086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C3DA-D887-4349-96C1-4B465FEACC24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086DB8-DA72-452C-913C-86D6F0F01335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12FC0A-0611-4AA8-8D02-A728E070BD3C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A343-F075-4735-9F4F-0F34CDD3B8C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166526-D590-4104-8BF5-D7800D788130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4C6EA7-FBA0-4D5F-8399-5751C8C7FA6E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8FE58-75F8-4115-B7F6-02E111928D3D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841606-1E01-4FA0-9117-314D618721A8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0A801B-D4EB-4122-A5A4-49F7429FFF6D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FBE048-B079-4EB0-BA91-2AD354D3B863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275124-5DD8-418B-A509-5070E2AB9B21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DB25A0-EBA0-475F-9B30-8C93843FCC3F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8389A-D9BD-4A31-9DC9-02DCF871BD2A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5249-D44D-4AD8-8D1B-7296F4E57791}" type="datetime1">
              <a:rPr lang="ru-RU" smtClean="0"/>
              <a:t>30.03.2015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7B1DCD-F902-4E18-B190-0DF70AF373A9}" type="datetime1">
              <a:rPr lang="ru-RU" smtClean="0"/>
              <a:t>30.03.2015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5606A9A-5E17-4055-A00E-B172300F200C}" type="datetime1">
              <a:rPr lang="ru-RU" smtClean="0"/>
              <a:t>30.03.2015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6467-B709-4366-BC70-98F879D16457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12EBF-241F-4998-B8A5-7B755F85CBC0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BFF05-E94D-4BE8-84E1-EA96287F715E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050A8-C239-41CB-B1B5-E51BA7BC0F1F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21D11-D93C-4622-8FDF-34327D0AF0F4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E5D064-066B-4A41-93B2-55AE4FA265BF}" type="datetime1">
              <a:rPr lang="ru-RU" smtClean="0"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3F31-CFB8-4578-8E16-F926191FCAC2}" type="datetime1">
              <a:rPr lang="ru-RU" smtClean="0"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08415-1DF8-4DB3-A378-0F86A6A8A9A4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E28BB-0153-4056-B635-CECBB63884F4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657099F-55D1-4502-9224-9B92E8265887}" type="datetime1">
              <a:rPr lang="ru-RU" smtClean="0"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AB33BF3-C620-482C-9742-8454C32B233A}" type="datetime1">
              <a:rPr lang="ru-RU" smtClean="0"/>
              <a:t>30.03.2015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9FA56F1-9177-484D-877E-CFA761224A38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16745A4-0523-4091-9F53-D16753AA9770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B4BE88E-AF8C-4F8A-86B8-D8930B3590CB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E0B5490-506E-4581-AF1F-A71E2AD7F893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D8BA2-F5E6-491B-9209-4FB45714BC1D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84F9D4A-D066-4674-8614-FAE293A0154E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935CFA2-2455-4EC4-A25A-6D735FEB819D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2B40F1C-6438-457E-9235-2EE1680EAD01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  <p:sndAc>
      <p:stSnd>
        <p:snd r:embed="rId1" name="Голос неба.wav"/>
      </p:stSnd>
    </p:sndAc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497B2-7348-4A5C-BE61-E4DE77C201FA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C215D-39D6-4FE5-AC3D-9C391CC20F6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wedge/>
    <p:sndAc>
      <p:stSnd>
        <p:snd r:embed="rId1" name="Голос неба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A3F54BE-5A68-470F-89EB-1E43BF836CC7}" type="datetime1">
              <a:rPr lang="ru-RU" smtClean="0"/>
              <a:t>30.03.2015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  <p:sndAc>
      <p:stSnd>
        <p:snd r:embed="rId13" name="Голос неба.wav"/>
      </p:stSnd>
    </p:sndAc>
  </p:transition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E4289A-6469-4815-91A0-24553CF3E47E}" type="datetime1">
              <a:rPr lang="ru-RU" smtClean="0"/>
              <a:t>30.03.2015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  <p:sndAc>
      <p:stSnd>
        <p:snd r:embed="rId13" name="Голос неба.wav"/>
      </p:stSnd>
    </p:sndAc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93B6A8-F795-40E6-8910-F095598DC53B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  <p:sndAc>
      <p:stSnd>
        <p:snd r:embed="rId13" name="Голос неба.wav"/>
      </p:stSnd>
    </p:sndAc>
  </p:transition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C755C70-EB16-4133-AED4-4C96B05CDD68}" type="datetime1">
              <a:rPr lang="ru-RU" smtClean="0"/>
              <a:t>30.03.2015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edge/>
    <p:sndAc>
      <p:stSnd>
        <p:snd r:embed="rId13" name="Голос неба.wav"/>
      </p:stSnd>
    </p:sndAc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0BB9AE9-034E-4582-A7C4-FC871FB76330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edge/>
    <p:sndAc>
      <p:stSnd>
        <p:snd r:embed="rId13" name="Голос неба.wav"/>
      </p:stSnd>
    </p:sndAc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197E4-D685-41D6-80AE-860CE847E174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edge/>
    <p:sndAc>
      <p:stSnd>
        <p:snd r:embed="rId13" name="Голос неба.wav"/>
      </p:stSnd>
    </p:sndAc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CAAAC15-46E8-4B33-B906-7D4793E511DD}" type="datetime1">
              <a:rPr lang="ru-RU" smtClean="0"/>
              <a:t>30.03.2015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edge/>
    <p:sndAc>
      <p:stSnd>
        <p:snd r:embed="rId13" name="Голос неба.wav"/>
      </p:stSnd>
    </p:sndAc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1FDD49C-21ED-4B56-BBC6-A75D29294020}" type="datetime1">
              <a:rPr lang="ru-RU" smtClean="0"/>
              <a:t>30.03.2015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edge/>
    <p:sndAc>
      <p:stSnd>
        <p:snd r:embed="rId13" name="Голос неба.wav"/>
      </p:stSnd>
    </p:sndAc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7701D9B-B80F-4042-A857-0EDE283ED16D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79D9E2E-7F7E-4097-91F4-9A76C978389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edge/>
    <p:sndAc>
      <p:stSnd>
        <p:snd r:embed="rId13" name="Голос неба.wav"/>
      </p:stSnd>
    </p:sndAc>
  </p:transition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mistrator\Рабочий стол\марина\192617_1c72b3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7358114" cy="59784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071670" y="0"/>
            <a:ext cx="4998166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15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ru-RU" sz="115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ВОДА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357290" y="5357826"/>
            <a:ext cx="6715172" cy="1500174"/>
          </a:xfrm>
        </p:spPr>
        <p:txBody>
          <a:bodyPr>
            <a:noAutofit/>
          </a:bodyPr>
          <a:lstStyle/>
          <a:p>
            <a:pPr algn="r"/>
            <a:r>
              <a:rPr lang="ru-RU" sz="2000" b="1" i="1" dirty="0" smtClean="0"/>
              <a:t>Учитель физики и информатики  </a:t>
            </a:r>
            <a:r>
              <a:rPr lang="ru-RU" sz="2000" b="1" i="1" dirty="0" err="1" smtClean="0"/>
              <a:t>ДзагаловаТ.И</a:t>
            </a:r>
            <a:r>
              <a:rPr lang="ru-RU" sz="2000" b="1" i="1" dirty="0" smtClean="0"/>
              <a:t>.</a:t>
            </a:r>
          </a:p>
          <a:p>
            <a:pPr algn="r"/>
            <a:r>
              <a:rPr lang="ru-RU" sz="2000" b="1" i="1" dirty="0" smtClean="0"/>
              <a:t>МОУ «Февральская СОШ№2»</a:t>
            </a:r>
          </a:p>
          <a:p>
            <a:pPr algn="r"/>
            <a:r>
              <a:rPr lang="ru-RU" sz="2000" b="1" i="1" dirty="0" smtClean="0"/>
              <a:t>2010г.</a:t>
            </a:r>
          </a:p>
          <a:p>
            <a:endParaRPr lang="ru-RU" sz="2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iles.school-collection.edu.ru/dlrstore/6fdca8b4-d0db-4913-bc95-ebb7ef0a97ca/%5bNNSCH_1-01%5d_%5bPD_210-10%5d/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5259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b="1" dirty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10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Эти </a:t>
            </a:r>
            <a:r>
              <a:rPr lang="ru-RU" sz="10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волшебные узоры на стекле создал из водяного пара мороз.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57166"/>
            <a:ext cx="525656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Узоры</a:t>
            </a:r>
            <a:r>
              <a:rPr lang="ru-RU" sz="11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115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iles.school-collection.edu.ru/dlrstore/6fdca8b4-d0db-4913-bc95-ebb7ef0a97ca/%5bNNSCH_1-01%5d_%5bPD_210-10%5d/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ИНИЙ</a:t>
            </a:r>
            <a:endParaRPr lang="ru-RU" sz="80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500042"/>
            <a:ext cx="33105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Иней 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28638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itchFamily="34" charset="0"/>
                <a:ea typeface="Calibri"/>
                <a:cs typeface="Arial" pitchFamily="34" charset="0"/>
              </a:rPr>
              <a:t>Иней — это кристаллы льда, намёрзшие на траве, деревьях, почве... Иней образуется при резком охлаждении влажного возду</a:t>
            </a:r>
            <a:r>
              <a:rPr lang="ru-RU" sz="2400" b="1" dirty="0">
                <a:latin typeface="Arial" pitchFamily="34" charset="0"/>
                <a:ea typeface="Calibri"/>
                <a:cs typeface="Arial" pitchFamily="34" charset="0"/>
              </a:rPr>
              <a:t>ха.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929198"/>
            <a:ext cx="8929718" cy="15716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Выпавший зимой снег при потеплении начинает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         таять, превращаться в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жидкую воду. Талая вода стекает с полей в реку. Река разливается — становится шире и </a:t>
            </a:r>
            <a:r>
              <a:rPr lang="ru-RU" sz="28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глубже</a:t>
            </a:r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14290"/>
            <a:ext cx="835388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Таяние снега весной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iles.school-collection.edu.ru/dlrstore/6fdca8b4-d0db-4913-bc95-ebb7ef0a97ca/%5bNNSCH_1-01%5d_%5bPD_210-14%5d/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Всё </a:t>
            </a:r>
            <a:r>
              <a:rPr lang="ru-RU" b="1" dirty="0"/>
              <a:t>больше солнечных дней. Снег тает.</a:t>
            </a:r>
            <a:br>
              <a:rPr lang="ru-RU" b="1" dirty="0"/>
            </a:br>
            <a:r>
              <a:rPr lang="ru-RU" b="1" dirty="0"/>
              <a:t>Он остался почти нетронутым только на затенённом берегу. Но вот и здесь он подтаял.</a:t>
            </a:r>
            <a:br>
              <a:rPr lang="ru-RU" b="1" dirty="0"/>
            </a:br>
            <a:r>
              <a:rPr lang="ru-RU" b="1" dirty="0"/>
              <a:t>С глухим грохотом рушится в реку снежная глыба.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14290"/>
            <a:ext cx="68891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Ледоход на реке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iles.school-collection.edu.ru/dlrstore/6fdca8b4-d0db-4913-bc95-ebb7ef0a97ca/%5bNNSCH_1-01%5d_%5bPD_210-2%5d/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214290"/>
            <a:ext cx="858844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Подземные воды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429132"/>
            <a:ext cx="8229600" cy="2643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Вода</a:t>
            </a:r>
            <a:r>
              <a:rPr lang="ru-RU" sz="3100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, просачиваясь в почву, образует подземные ручьи, озёра, реки.</a:t>
            </a:r>
            <a:br>
              <a:rPr lang="ru-RU" sz="3100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Иногда они вырываются на поверхность земли.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Содержимое 3" descr="http://files.school-collection.edu.ru/dlrstore/6fdca8b4-d0db-4913-bc95-ebb7ef0a97ca/%5bNNSCH_1-01%5d_%5bPD_210-3%5d/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4357694"/>
            <a:ext cx="89297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Когда вода теплее окружающего воздуха, то можно заметить над водой туман.</a:t>
            </a:r>
            <a:b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Это испаряется, превращаясь в пар, вода. </a:t>
            </a:r>
            <a:b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Пар — это газ. Его не видно. Он находится в воздухе вместе с другими газами</a:t>
            </a:r>
            <a:r>
              <a:rPr lang="ru-RU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endParaRPr lang="ru-RU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915" y="214290"/>
            <a:ext cx="46281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Испарение</a:t>
            </a:r>
            <a:endParaRPr lang="ru-RU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iles.school-collection.edu.ru/dlrstore/6fdca8b4-d0db-4913-bc95-ebb7ef0a97ca/%5bNNSCH_1-01%5d_%5bPD_210-4%5d/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4643446"/>
            <a:ext cx="900115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воздух влажный, в нём много водяного пара, то при похолодании случается туман. На холоде частицы воды оседают на пылинках воздуха. Сливаясь, они образуют капли. Маленькие капли воды висят в воздухе — мы видим туман.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0"/>
            <a:ext cx="340804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Туман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iles.school-collection.edu.ru/dlrstore/6fdca8b4-d0db-4913-bc95-ebb7ef0a97ca/%5bNNSCH_1-01%5d_%5bPD_210-5%5d/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" y="0"/>
            <a:ext cx="9144000" cy="4786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Облака </a:t>
            </a:r>
            <a:endParaRPr lang="ru-RU" sz="6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85728"/>
            <a:ext cx="378186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Облака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4429132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Невидимый водяной пар превращается в воздухе в облака. Это происходит, когда он поднимается всё выше вверх, туда, где достаточно холодно. Частицы воды, сливаясь, образуют капельки. Облако — это множество маленьких капель воды.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1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iles.school-collection.edu.ru/dlrstore/6fdca8b4-d0db-4913-bc95-ebb7ef0a97ca/%5bNNSCH_1-01%5d_%5bPD_210-6%5d/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4000504"/>
            <a:ext cx="8286808" cy="57150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Весной, летом и осенью идут дожди. Растениям и грибам очень нужна эта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вода. Если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дожди идут часто, то лето называют дождливым. Если редко 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—засушливым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285728"/>
            <a:ext cx="441864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Дождь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2"/>
                </a:solidFill>
              </a:rPr>
              <a:t>СНЕГ</a:t>
            </a:r>
            <a:endParaRPr lang="ru-RU" sz="6000" b="1" dirty="0">
              <a:solidFill>
                <a:schemeClr val="bg2"/>
              </a:solidFill>
            </a:endParaRPr>
          </a:p>
        </p:txBody>
      </p:sp>
      <p:pic>
        <p:nvPicPr>
          <p:cNvPr id="4" name="Содержимое 3" descr="http://files.school-collection.edu.ru/dlrstore/6fdca8b4-d0db-4913-bc95-ebb7ef0a97ca/%5bNNSCH_1-01%5d_%5bPD_210-7%5d/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3857628"/>
            <a:ext cx="842968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Зимой часто выпадает снег. Снежинки состоят из маленьких кристаллов льда. У каждой снежинки шесть лучей. Она образуется в воздухе из водяного пара.</a:t>
            </a:r>
            <a:r>
              <a:rPr lang="ru-RU" sz="4400" b="1" dirty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ru-RU" sz="4400" b="1" dirty="0">
                <a:solidFill>
                  <a:prstClr val="black"/>
                </a:solidFill>
                <a:latin typeface="Arial" pitchFamily="34" charset="0"/>
                <a:ea typeface="+mj-ea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214290"/>
            <a:ext cx="303480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Снег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iles.school-collection.edu.ru/dlrstore/6fdca8b4-d0db-4913-bc95-ebb7ef0a97ca/%5bNNSCH_1-01%5d_%5bPD_210-8%5d/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4"/>
            <a:ext cx="8229600" cy="4643446"/>
          </a:xfrm>
        </p:spPr>
        <p:txBody>
          <a:bodyPr>
            <a:normAutofit fontScale="47500" lnSpcReduction="20000"/>
          </a:bodyPr>
          <a:lstStyle/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7300" b="1" dirty="0" smtClean="0">
              <a:solidFill>
                <a:schemeClr val="bg2">
                  <a:lumMod val="90000"/>
                </a:schemeClr>
              </a:solidFill>
            </a:endParaRPr>
          </a:p>
          <a:p>
            <a:pPr>
              <a:buNone/>
            </a:pPr>
            <a:r>
              <a:rPr lang="ru-RU" sz="73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Лёд</a:t>
            </a:r>
            <a:r>
              <a:rPr lang="ru-RU" sz="73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 — это тоже вода. Вода в твёрдом состоянии. Когда осенью холодает, вода замерзает и превращается в лёд.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4290"/>
            <a:ext cx="269169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Лёд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iles.school-collection.edu.ru/dlrstore/6fdca8b4-d0db-4913-bc95-ebb7ef0a97ca/%5bNNSCH_1-01%5d_%5bPD_210-9%5d/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829708" cy="5043510"/>
          </a:xfrm>
        </p:spPr>
        <p:txBody>
          <a:bodyPr>
            <a:normAutofit/>
          </a:bodyPr>
          <a:lstStyle/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 smtClean="0"/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Когда </a:t>
            </a:r>
            <a:r>
              <a:rPr lang="ru-RU" sz="2800" b="1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зимой наступает оттепель, снег потихоньку тает. </a:t>
            </a: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Капли </a:t>
            </a:r>
            <a:r>
              <a:rPr lang="ru-RU" sz="2800" b="1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воды, стекая с крыш, </a:t>
            </a:r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замерзают. На </a:t>
            </a:r>
            <a:r>
              <a:rPr lang="ru-RU" sz="2800" b="1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них натекают новые капли.</a:t>
            </a:r>
            <a:br>
              <a:rPr lang="ru-RU" sz="2800" b="1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Так растут сосульки.</a:t>
            </a:r>
          </a:p>
          <a:p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6921896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Сосульки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476</Words>
  <Application>Microsoft Office PowerPoint</Application>
  <PresentationFormat>Екран (4:3)</PresentationFormat>
  <Paragraphs>180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слайдів</vt:lpstr>
      </vt:variant>
      <vt:variant>
        <vt:i4>13</vt:i4>
      </vt:variant>
    </vt:vector>
  </HeadingPairs>
  <TitlesOfParts>
    <vt:vector size="22" baseType="lpstr">
      <vt:lpstr>Литейная</vt:lpstr>
      <vt:lpstr>Трек</vt:lpstr>
      <vt:lpstr>Апекс</vt:lpstr>
      <vt:lpstr>Открытая</vt:lpstr>
      <vt:lpstr>Справедливость</vt:lpstr>
      <vt:lpstr>Тема Office</vt:lpstr>
      <vt:lpstr>Аспект</vt:lpstr>
      <vt:lpstr>Бумажная</vt:lpstr>
      <vt:lpstr>Яркая</vt:lpstr>
      <vt:lpstr>Презентація PowerPoint</vt:lpstr>
      <vt:lpstr>      Вода, просачиваясь в почву, образует подземные ручьи, озёра, реки. Иногда они вырываются на поверхность земли. </vt:lpstr>
      <vt:lpstr> </vt:lpstr>
      <vt:lpstr>Презентація PowerPoint</vt:lpstr>
      <vt:lpstr>Облака </vt:lpstr>
      <vt:lpstr>Презентація PowerPoint</vt:lpstr>
      <vt:lpstr>СНЕГ</vt:lpstr>
      <vt:lpstr>  </vt:lpstr>
      <vt:lpstr>Презентація PowerPoint</vt:lpstr>
      <vt:lpstr>Презентація PowerPoint</vt:lpstr>
      <vt:lpstr>ИНИЙ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</dc:title>
  <dc:creator>Татьяна</dc:creator>
  <cp:lastModifiedBy>LEGION</cp:lastModifiedBy>
  <cp:revision>30</cp:revision>
  <dcterms:created xsi:type="dcterms:W3CDTF">2010-11-03T04:17:23Z</dcterms:created>
  <dcterms:modified xsi:type="dcterms:W3CDTF">2015-03-30T08:25:03Z</dcterms:modified>
</cp:coreProperties>
</file>