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75" r:id="rId7"/>
    <p:sldId id="261" r:id="rId8"/>
    <p:sldId id="276" r:id="rId9"/>
    <p:sldId id="262" r:id="rId10"/>
    <p:sldId id="277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27702-CAB3-4087-AB2F-655CB3FD336C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0D38D-A50D-4635-BBCB-FA13D9C2BA4E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02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gatha-Modern" pitchFamily="34" charset="0"/>
              </a:rPr>
              <a:t>Маркетинг в сфере услуг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0354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4) </a:t>
            </a:r>
            <a:r>
              <a:rPr lang="ru-RU" i="1" dirty="0" smtClean="0"/>
              <a:t>Недолговечность, неспособность услуг к хранению: </a:t>
            </a:r>
            <a:r>
              <a:rPr lang="ru-RU" dirty="0" smtClean="0"/>
              <a:t>Услуги не могут быть сохранены для дальнейшей продажи или использования.(При устойчивом спросе на услуги, их недолговечность не вызывает серьезных проблем, если же спрос подвержен колебаниям, то производители услуг сталкиваются с определенными сложностями).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61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    5) </a:t>
            </a:r>
            <a:r>
              <a:rPr lang="ru-RU" sz="1200" i="1" dirty="0" smtClean="0"/>
              <a:t>Отсутствие владения: </a:t>
            </a:r>
            <a:r>
              <a:rPr lang="ru-RU" sz="1200" dirty="0" smtClean="0"/>
              <a:t>Потребитель услуги, как правило, пользуется ей на протяжении ограниченного количества времени.(В отличие от товаров, имеющих материальную форму, услуги не являются чьей-либо собственностью). </a:t>
            </a:r>
          </a:p>
          <a:p>
            <a:pPr>
              <a:buNone/>
            </a:pPr>
            <a:r>
              <a:rPr lang="ru-RU" dirty="0" smtClean="0"/>
              <a:t>   6) </a:t>
            </a:r>
            <a:r>
              <a:rPr lang="ru-RU" sz="1200" i="1" dirty="0" smtClean="0"/>
              <a:t>Взаимозаменяемость услуг товарами, имеющими материальную форму: </a:t>
            </a:r>
            <a:r>
              <a:rPr lang="ru-RU" sz="1200" dirty="0" smtClean="0"/>
              <a:t>Способность товаров заменять те услуги, которые удовлетворяют одинаковые или аналогичные потребности.(Эта особенность услуг также может появляться и в противоположном направлении: услуги могут заменять товары. В результате, между материальными товарами и услугами возникают конкурентные отношения).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3670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Специфические особенности маркетинга в сфере услуг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sz="1200" dirty="0" smtClean="0"/>
              <a:t>    По своей сути, рынок услуг, развивающийся по законам рыночной экономики, является разновидностью товарного рынка и вместе с этим, имеет ряд специфических черт, что обуславливает особый подход к предпринимательской и маркетинговой деятельности, призванной обеспечить удовлетворение спроса на услуги.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714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200" dirty="0" smtClean="0">
                <a:latin typeface="Agatha-Modern" pitchFamily="34" charset="0"/>
              </a:rPr>
              <a:t>Презентацию подготовила ученица </a:t>
            </a:r>
          </a:p>
          <a:p>
            <a:pPr algn="ctr">
              <a:buNone/>
            </a:pPr>
            <a:r>
              <a:rPr lang="ru-RU" sz="1200" dirty="0" smtClean="0">
                <a:latin typeface="Agatha-Modern" pitchFamily="34" charset="0"/>
              </a:rPr>
              <a:t>Ильинской СОШ</a:t>
            </a:r>
          </a:p>
          <a:p>
            <a:pPr algn="ctr">
              <a:buNone/>
            </a:pPr>
            <a:r>
              <a:rPr lang="ru-RU" sz="1200" dirty="0" smtClean="0">
                <a:latin typeface="Agatha-Modern" pitchFamily="34" charset="0"/>
              </a:rPr>
              <a:t>10 класса </a:t>
            </a:r>
            <a:r>
              <a:rPr lang="ru-RU" sz="1200" dirty="0" err="1" smtClean="0">
                <a:latin typeface="Agatha-Modern" pitchFamily="34" charset="0"/>
              </a:rPr>
              <a:t>Балутина</a:t>
            </a:r>
            <a:r>
              <a:rPr lang="ru-RU" sz="1200" smtClean="0">
                <a:latin typeface="Agatha-Modern" pitchFamily="34" charset="0"/>
              </a:rPr>
              <a:t> Юлия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837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dirty="0" smtClean="0"/>
              <a:t>    </a:t>
            </a:r>
            <a:r>
              <a:rPr lang="ru-RU" sz="1200" dirty="0" smtClean="0"/>
              <a:t>Среди основных направлений развития современной экономики, сфера услуг занимает доминирующее положение. Это относится не только к странам с развитой рыночной экономикой, но и к государствам с экономикой переходного типа, лишь недавно вставшим на путь рыночных реформ, к которым принято относить и Россию. Сфера услуг, представляя собой сложный многоплановый механизм, является одной из наиболее перспективных областей современной экономики, охватывающая широкий круг деятельности: от торговли и транспорта до образования и страхования. Рестораны и отели, парикмахерские и ремонтные мастерские, спортивные клубы и учебные заведения, турфирмы, аудиторско-консалтинговые компании, банки, поликлиники, санатории, дома отдыха, музеи, кинотеатры, театры - все это относится к сфере услуг.</a:t>
            </a:r>
          </a:p>
          <a:p>
            <a:pPr algn="ctr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093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200" dirty="0" smtClean="0"/>
              <a:t>    Маркетинг услуг - это действия, благодаря которым предлагаемые на рынке услуги доходят до клиентов; процесс, призванный оказать содействие потенциальным потребителям в оценке предоставляемых услуг, позволяет научно обосновывать принятие решений о производстве, сбыте и продвижении услуг на рынок, дает возможность адекватно оценивать и прогнозировать рыночную ситуацию, разрабатывать стратегию и тактику конкурентной борьбы.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507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    </a:t>
            </a:r>
            <a:r>
              <a:rPr lang="ru-RU" sz="1200" dirty="0" smtClean="0"/>
              <a:t>Только с началом экономических преобразований в нашей стране, интенсивном развитии нематериальной сферы производства, о маркетинге и сфере услуг заговорили, как об актуальных проблемах современного общества.</a:t>
            </a:r>
          </a:p>
          <a:p>
            <a:pPr algn="ctr">
              <a:buNone/>
            </a:pPr>
            <a:r>
              <a:rPr lang="ru-RU" sz="1200" dirty="0" smtClean="0"/>
              <a:t>   Сегодня, маркетинг услуг - это еще и научно-практическая учебная дисциплина, позволяющая совершенствовать свои познания в маркетинге, более детально ознакомиться со спецификой сферы услуг.</a:t>
            </a:r>
          </a:p>
          <a:p>
            <a:pPr algn="ctr">
              <a:buNone/>
            </a:pPr>
            <a:r>
              <a:rPr lang="ru-RU" sz="1200" dirty="0" smtClean="0"/>
              <a:t> 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563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Основные характеристики услуг</a:t>
            </a:r>
            <a:br>
              <a:rPr lang="ru-RU" dirty="0" smtClean="0"/>
            </a:br>
            <a:endParaRPr lang="ru-RU" dirty="0" smtClean="0"/>
          </a:p>
          <a:p>
            <a:pPr algn="ctr">
              <a:buNone/>
            </a:pPr>
            <a:r>
              <a:rPr lang="ru-RU" dirty="0" smtClean="0"/>
              <a:t> Услуга - любая деятельность, которую одна сторона может предложить другой; неосязаемое действие, не приводящее к владению чем-либо. Ее предоставление может быть связано с материальным продуктом.</a:t>
            </a:r>
          </a:p>
          <a:p>
            <a:pPr algn="ctr">
              <a:buNone/>
            </a:pPr>
            <a:r>
              <a:rPr lang="ru-RU" dirty="0" smtClean="0"/>
              <a:t> Услуга по своей сути является неосязаемой и не приводит к передачи собственности. Посещение театров, спортивных соревнований, ресторанов, парикмахерских, визиты к врачам и адвокатам, ремонт квартиры, автомобиля и бытовой техники, перелеты и переезды в другие города и страны - все это относят к услугам.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200" dirty="0" smtClean="0"/>
              <a:t>Рынок услуг - сфера обмена услугами, которые являются результатом труда предприятий непроизводственной сферы.</a:t>
            </a:r>
          </a:p>
          <a:p>
            <a:pPr algn="ctr">
              <a:buNone/>
            </a:pPr>
            <a:r>
              <a:rPr lang="ru-RU" sz="1200" dirty="0" smtClean="0"/>
              <a:t> К числу наиболее древних услуг относятся транспортные, финансовые, охранные, медицинские услуги, а также отдельные виды бытовых услуг (пошив одежды, обуви, головных уборов), услуги связи, питания и торговли. Широкое распространение имели религиозные услуги церкви.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131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Отличительные характеристики услуги:</a:t>
            </a:r>
          </a:p>
          <a:p>
            <a:pPr>
              <a:buNone/>
            </a:pPr>
            <a:r>
              <a:rPr lang="ru-RU" dirty="0" smtClean="0"/>
              <a:t>1</a:t>
            </a:r>
            <a:r>
              <a:rPr lang="ru-RU" sz="1100" dirty="0" smtClean="0"/>
              <a:t>) </a:t>
            </a:r>
            <a:r>
              <a:rPr lang="ru-RU" sz="1200" i="1" dirty="0" smtClean="0"/>
              <a:t>Неосязаемость услуг: </a:t>
            </a:r>
            <a:r>
              <a:rPr lang="ru-RU" sz="1200" dirty="0" smtClean="0"/>
              <a:t>Услуги невозможно потрогать, взять в руки, услышать, увидеть или попробовать на вкус до момента приобретения.(Проблема неосязаемости услуг является насущной для потенциальных покупателей, поскольку сложно, а подчас и невозможно оценить качество предоставляемых услуг).</a:t>
            </a:r>
          </a:p>
          <a:p>
            <a:pPr>
              <a:buNone/>
            </a:pP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5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    2) </a:t>
            </a:r>
            <a:r>
              <a:rPr lang="ru-RU" i="1" dirty="0" smtClean="0"/>
              <a:t>Неотделимость, неразрывность производства и потребления услуги</a:t>
            </a:r>
            <a:r>
              <a:rPr lang="ru-RU" dirty="0" smtClean="0"/>
              <a:t>: Услуги предоставляются и потребляются одновременно т.е. могут быть оказаны только при поступлении заказа.(Услуги в отличие от материальных товаров (которые производятся, хранятся на складах, реализуются и, в результате, потребляются), в начале продают, а лишь затем производят и потребляют, причем, происходит это одновременно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793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   3) </a:t>
            </a:r>
            <a:r>
              <a:rPr lang="ru-RU" sz="1200" i="1" dirty="0" smtClean="0"/>
              <a:t>Непостоянство качества, изменчивость</a:t>
            </a:r>
            <a:r>
              <a:rPr lang="ru-RU" sz="1200" dirty="0" smtClean="0"/>
              <a:t>: Качество услуг может существенно изменяться, в зависимости от того, когда, кем и при каких условиях они были предоставлены.(Непостоянство качества в предоставляемых услугах проявляется гораздо острее, чем в материально осязаемых товарах. С точки зрения качества материальные товары могут быть плохими или хорошими, однако при современном производстве их качество будет, по большому счету, постоянным).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957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CF654-60B2-41B8-8002-DB78C90B02EA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B1D7C-CF6E-4BEB-BBF2-1BE627971F7F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0A31-297D-4803-909A-97F3AE88AB3F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55A6-605B-426D-894D-ACEB9FF2C941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5C94-76FE-4A5B-B0AE-D754E9A2B936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BE195-96CF-4912-B55E-5C10EAC7A144}" type="datetime1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9CF0-2450-4513-B57B-E48DA28672F9}" type="datetime1">
              <a:rPr lang="ru-RU" smtClean="0"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77D7-4DBA-4BCD-A23E-74E05A3F8456}" type="datetime1">
              <a:rPr lang="ru-RU" smtClean="0"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8FA72-FDDD-4CF4-A024-5B8B5D4A0C5B}" type="datetime1">
              <a:rPr lang="ru-RU" smtClean="0"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9944-9327-4EF5-9E08-92260AF62F78}" type="datetime1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E489-244A-4BBB-A5A6-FD27D2A36327}" type="datetime1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8EE17-342B-4B50-82BA-FB49A143CD2D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ld"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8715436" cy="2071702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gatha-Modern" pitchFamily="34" charset="0"/>
              </a:rPr>
              <a:t>Маркетинг в сфере услуг</a:t>
            </a:r>
            <a:endParaRPr lang="ru-RU" sz="8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gatha-Modern" pitchFamily="34" charset="0"/>
            </a:endParaRPr>
          </a:p>
        </p:txBody>
      </p:sp>
      <p:pic>
        <p:nvPicPr>
          <p:cNvPr id="1026" name="Picture 2" descr="G:\Общество-маркетинг\Каритнки\раипрмипт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8" y="2614607"/>
            <a:ext cx="8358214" cy="4243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4) </a:t>
            </a:r>
            <a:r>
              <a:rPr lang="ru-RU" i="1" dirty="0" smtClean="0"/>
              <a:t>Недолговечность, неспособность услуг к хранению: </a:t>
            </a:r>
            <a:r>
              <a:rPr lang="ru-RU" dirty="0" smtClean="0"/>
              <a:t>Услуги не могут быть сохранены для дальнейшей продажи или использования.(При устойчивом спросе на услуги, их недолговечность не вызывает серьезных проблем, если же спрос подвержен колебаниям, то производители услуг сталкиваются с определенными сложностями).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5) </a:t>
            </a:r>
            <a:r>
              <a:rPr lang="ru-RU" sz="2600" i="1" dirty="0" smtClean="0"/>
              <a:t>Отсутствие владения: </a:t>
            </a:r>
            <a:r>
              <a:rPr lang="ru-RU" sz="2600" dirty="0" smtClean="0"/>
              <a:t>Потребитель услуги, как правило, пользуется ей на протяжении ограниченного количества времени.(В отличие от товаров, имеющих материальную форму, услуги не являются чьей-либо собственностью). </a:t>
            </a:r>
          </a:p>
          <a:p>
            <a:pPr>
              <a:buNone/>
            </a:pPr>
            <a:r>
              <a:rPr lang="ru-RU" dirty="0" smtClean="0"/>
              <a:t>   6) </a:t>
            </a:r>
            <a:r>
              <a:rPr lang="ru-RU" sz="2600" i="1" dirty="0" smtClean="0"/>
              <a:t>Взаимозаменяемость услуг товарами, имеющими материальную форму: </a:t>
            </a:r>
            <a:r>
              <a:rPr lang="ru-RU" sz="2600" dirty="0" smtClean="0"/>
              <a:t>Способность товаров заменять те услуги, которые удовлетворяют одинаковые или аналогичные потребности.(Эта особенность услуг также может появляться и в противоположном направлении: услуги могут заменять товары. В результате, между материальными товарами и услугами возникают конкурентные отношения).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Специфические особенности маркетинга в сфере услуг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1428736"/>
            <a:ext cx="5400684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По своей сути, рынок услуг, развивающийся по законам рыночной экономики, является разновидностью товарного рынка и вместе с этим, имеет ряд специфических черт, что обуславливает особый подход к предпринимательской и маркетинговой деятельности, призванной обеспечить удовлетворение спроса на услуги.</a:t>
            </a:r>
          </a:p>
          <a:p>
            <a:endParaRPr lang="ru-RU" dirty="0"/>
          </a:p>
        </p:txBody>
      </p:sp>
      <p:pic>
        <p:nvPicPr>
          <p:cNvPr id="4098" name="Picture 2" descr="G:\Общество-маркетинг\Каритнки\clip21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1357298"/>
            <a:ext cx="3857620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8000" dirty="0" smtClean="0">
                <a:latin typeface="Agatha-Modern" pitchFamily="34" charset="0"/>
              </a:rPr>
              <a:t>Презентацию подготовила ученица </a:t>
            </a:r>
          </a:p>
          <a:p>
            <a:pPr algn="ctr">
              <a:buNone/>
            </a:pPr>
            <a:r>
              <a:rPr lang="ru-RU" sz="8000" dirty="0" smtClean="0">
                <a:latin typeface="Agatha-Modern" pitchFamily="34" charset="0"/>
              </a:rPr>
              <a:t>Ильинской СОШ</a:t>
            </a:r>
          </a:p>
          <a:p>
            <a:pPr algn="ctr">
              <a:buNone/>
            </a:pPr>
            <a:r>
              <a:rPr lang="ru-RU" sz="8000" dirty="0" smtClean="0">
                <a:latin typeface="Agatha-Modern" pitchFamily="34" charset="0"/>
              </a:rPr>
              <a:t>10 класса Балутина Юлия</a:t>
            </a:r>
            <a:endParaRPr lang="ru-RU" sz="8000" dirty="0">
              <a:latin typeface="Agatha-Modern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14"/>
            <a:ext cx="9144000" cy="671514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Среди основных направлений развития современной экономики, сфера услуг занимает доминирующее положение. Это относится не только к странам с развитой рыночной экономикой, но и к государствам с экономикой переходного типа, лишь недавно вставшим на путь рыночных реформ, к которым принято относить и Россию. Сфера услуг, представляя собой сложный многоплановый механизм, является одной из наиболее перспективных областей современной экономики, охватывающая широкий круг деятельности: от торговли и транспорта до образования и страхования. Рестораны и отели, парикмахерские и ремонтные мастерские, спортивные клубы и учебные заведения, турфирмы, аудиторско-консалтинговые компании, банки, поликлиники, санатории, дома отдыха, музеи, кинотеатры, театры - все это относится к сфере услуг.</a:t>
            </a:r>
          </a:p>
          <a:p>
            <a:pPr algn="ctr"/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5500694" cy="664371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dirty="0" smtClean="0"/>
              <a:t>    Маркетинг услуг - это действия, благодаря которым предлагаемые на рынке услуги доходят до клиентов; процесс, призванный оказать содействие потенциальным потребителям в оценке предоставляемых услуг, позволяет научно обосновывать принятие решений о производстве, сбыте и продвижении услуг на рынок, дает возможность адекватно оценивать и прогнозировать рыночную ситуацию, разрабатывать стратегию и тактику конкурентной борьбы.</a:t>
            </a:r>
          </a:p>
          <a:p>
            <a:endParaRPr lang="ru-RU" dirty="0"/>
          </a:p>
        </p:txBody>
      </p:sp>
      <p:pic>
        <p:nvPicPr>
          <p:cNvPr id="2050" name="Picture 2" descr="G:\Общество-маркетинг\Каритнки\ипртитчы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928670"/>
            <a:ext cx="3359933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0"/>
            <a:ext cx="5143504" cy="678656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    </a:t>
            </a:r>
            <a:r>
              <a:rPr lang="ru-RU" sz="3300" dirty="0" smtClean="0"/>
              <a:t>Только с началом экономических преобразований в нашей стране, интенсивном развитии нематериальной сферы производства, о маркетинге и сфере услуг заговорили, как об актуальных проблемах современного общества.</a:t>
            </a:r>
          </a:p>
          <a:p>
            <a:pPr algn="ctr">
              <a:buNone/>
            </a:pPr>
            <a:r>
              <a:rPr lang="ru-RU" sz="3300" dirty="0" smtClean="0"/>
              <a:t>   Сегодня, маркетинг услуг - это еще и научно-практическая учебная дисциплина, позволяющая совершенствовать свои познания в маркетинге, более детально ознакомиться со спецификой сферы услуг.</a:t>
            </a:r>
          </a:p>
          <a:p>
            <a:pPr algn="ctr">
              <a:buNone/>
            </a:pPr>
            <a:r>
              <a:rPr lang="ru-RU" sz="3300" dirty="0" smtClean="0"/>
              <a:t> </a:t>
            </a:r>
          </a:p>
          <a:p>
            <a:endParaRPr lang="ru-RU" dirty="0"/>
          </a:p>
        </p:txBody>
      </p:sp>
      <p:pic>
        <p:nvPicPr>
          <p:cNvPr id="3074" name="Picture 2" descr="G:\Общество-маркетинг\Каритнки\18923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500042"/>
            <a:ext cx="4214842" cy="5971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001156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характеристики услуг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929718" cy="564357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 Услуга - любая деятельность, которую одна сторона может предложить другой; неосязаемое действие, не приводящее к владению чем-либо. Ее предоставление может быть связано с материальным продуктом.</a:t>
            </a:r>
          </a:p>
          <a:p>
            <a:pPr algn="ctr">
              <a:buNone/>
            </a:pPr>
            <a:r>
              <a:rPr lang="ru-RU" dirty="0" smtClean="0"/>
              <a:t> Услуга по своей сути является неосязаемой и не приводит к передачи собственности. Посещение театров, спортивных соревнований, ресторанов, парикмахерских, визиты к врачам и адвокатам, ремонт квартиры, автомобиля и бытовой техники, перелеты и переезды в другие города и страны - все это относят к услугам.</a:t>
            </a:r>
          </a:p>
          <a:p>
            <a:pPr algn="ctr"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852"/>
            <a:ext cx="8858280" cy="328614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800" dirty="0" smtClean="0"/>
              <a:t>Рынок услуг - сфера обмена услугами, которые являются результатом труда предприятий непроизводственной сферы.</a:t>
            </a:r>
          </a:p>
          <a:p>
            <a:pPr algn="ctr">
              <a:buNone/>
            </a:pPr>
            <a:r>
              <a:rPr lang="ru-RU" sz="2800" dirty="0" smtClean="0"/>
              <a:t> К числу наиболее древних услуг относятся транспортные, финансовые, охранные, медицинские услуги, а также отдельные виды бытовых услуг (пошив одежды, обуви, головных уборов), услуги связи, питания и торговли. Широкое распространение имели религиозные услуги церкви.</a:t>
            </a:r>
          </a:p>
          <a:p>
            <a:endParaRPr lang="ru-RU" dirty="0"/>
          </a:p>
        </p:txBody>
      </p:sp>
      <p:pic>
        <p:nvPicPr>
          <p:cNvPr id="5123" name="Picture 3" descr="G:\Общество-маркетинг\Каритнки\bugakov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8588"/>
            <a:ext cx="8286808" cy="3371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Отличительные характеристики услуги: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4714876" cy="60722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2400" dirty="0" smtClean="0"/>
              <a:t>) </a:t>
            </a:r>
            <a:r>
              <a:rPr lang="ru-RU" sz="2800" i="1" dirty="0" smtClean="0"/>
              <a:t>Неосязаемость услуг: </a:t>
            </a:r>
            <a:r>
              <a:rPr lang="ru-RU" sz="2800" dirty="0" smtClean="0"/>
              <a:t>Услуги невозможно потрогать, взять в руки, услышать, увидеть или попробовать на вкус до момента приобретения.(Проблема неосязаемости услуг является насущной для потенциальных покупателей, поскольку сложно, а подчас и невозможно оценить качество предоставляемых услуг).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8194" name="Picture 2" descr="G:\Общество-маркетинг\Каритнки\400_F_6929658_bnN5Lx15dwaX3224DQbcyopTqWJCHeg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928670"/>
            <a:ext cx="4429156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929190" cy="664371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2) </a:t>
            </a:r>
            <a:r>
              <a:rPr lang="ru-RU" i="1" dirty="0" smtClean="0"/>
              <a:t>Неотделимость, неразрывность производства и потребления услуги</a:t>
            </a:r>
            <a:r>
              <a:rPr lang="ru-RU" dirty="0" smtClean="0"/>
              <a:t>: Услуги предоставляются и потребляются одновременно т.е. могут быть оказаны только при поступлении заказа.(Услуги в отличие от материальных товаров (которые производятся, хранятся на складах, реализуются и, в результате, потребляются), в начале продают, а лишь затем производят и потребляют, причем, происходит это одновременно</a:t>
            </a:r>
            <a:endParaRPr lang="ru-RU" dirty="0"/>
          </a:p>
        </p:txBody>
      </p:sp>
      <p:pic>
        <p:nvPicPr>
          <p:cNvPr id="6146" name="Picture 2" descr="G:\Общество-маркетинг\Каритнки\email_marketing_even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84" y="71414"/>
            <a:ext cx="4214810" cy="6645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858312" cy="67691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3) </a:t>
            </a:r>
            <a:r>
              <a:rPr lang="ru-RU" sz="2400" i="1" dirty="0" smtClean="0"/>
              <a:t>Непостоянство качества, изменчивость</a:t>
            </a:r>
            <a:r>
              <a:rPr lang="ru-RU" sz="2400" dirty="0" smtClean="0"/>
              <a:t>: Качество услуг может существенно изменяться, в зависимости от того, когда, кем и при каких условиях они были предоставлены.(Непостоянство качества в предоставляемых услугах проявляется гораздо острее, чем в материально осязаемых товарах. С точки зрения качества материальные товары могут быть плохими или хорошими, однако при современном производстве их качество будет, по большому счету, постоянным).</a:t>
            </a:r>
          </a:p>
          <a:p>
            <a:endParaRPr lang="ru-RU" dirty="0"/>
          </a:p>
        </p:txBody>
      </p:sp>
      <p:pic>
        <p:nvPicPr>
          <p:cNvPr id="4" name="Picture 2" descr="G:\Общество-маркетинг\Каритнки\2laFr4p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571899"/>
            <a:ext cx="7572428" cy="3214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1151</Words>
  <Application>Microsoft Office PowerPoint</Application>
  <PresentationFormat>Екран (4:3)</PresentationFormat>
  <Paragraphs>87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Тема Office</vt:lpstr>
      <vt:lpstr>Маркетинг в сфере услуг</vt:lpstr>
      <vt:lpstr>Презентація PowerPoint</vt:lpstr>
      <vt:lpstr>Презентація PowerPoint</vt:lpstr>
      <vt:lpstr>Презентація PowerPoint</vt:lpstr>
      <vt:lpstr>Основные характеристики услуг </vt:lpstr>
      <vt:lpstr>Презентація PowerPoint</vt:lpstr>
      <vt:lpstr>Отличительные характеристики услуги:</vt:lpstr>
      <vt:lpstr>Презентація PowerPoint</vt:lpstr>
      <vt:lpstr>Презентація PowerPoint</vt:lpstr>
      <vt:lpstr>Презентація PowerPoint</vt:lpstr>
      <vt:lpstr>Презентація PowerPoint</vt:lpstr>
      <vt:lpstr>Специфические особенности маркетинга в сфере услуг 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Маркетинг в сфере услуг</dc:title>
  <dc:creator>Николай</dc:creator>
  <cp:lastModifiedBy>LEGION</cp:lastModifiedBy>
  <cp:revision>8</cp:revision>
  <dcterms:modified xsi:type="dcterms:W3CDTF">2014-11-10T11:30:07Z</dcterms:modified>
</cp:coreProperties>
</file>