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56497" autoAdjust="0"/>
  </p:normalViewPr>
  <p:slideViewPr>
    <p:cSldViewPr>
      <p:cViewPr>
        <p:scale>
          <a:sx n="82" d="100"/>
          <a:sy n="82" d="100"/>
        </p:scale>
        <p:origin x="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53CE1-512E-4E0C-859C-B3FBDB724111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E1753-ECB2-41B7-9658-8E7D26FA638F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42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b="1" i="0" kern="1200" dirty="0" smtClean="0">
              <a:gradFill>
                <a:gsLst>
                  <a:gs pos="0">
                    <a:schemeClr val="tx1"/>
                  </a:gs>
                  <a:gs pos="40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2">
                      <a:alpha val="65000"/>
                    </a:schemeClr>
                  </a:gs>
                </a:gsLst>
                <a:lin ang="5400000" scaled="0"/>
              </a:gradFill>
              <a:effectLst>
                <a:reflection blurRad="6350" stA="55000" endA="300" endPos="45500" dir="5400000" sy="-100000" algn="bl" rotWithShape="0"/>
              </a:effectLst>
              <a:latin typeface="+mn-lt"/>
              <a:ea typeface="+mn-ea"/>
              <a:cs typeface="+mn-cs"/>
            </a:endParaRPr>
          </a:p>
          <a:p>
            <a:pPr marL="45720" indent="0" algn="ctr">
              <a:buNone/>
            </a:pPr>
            <a:r>
              <a:rPr lang="ru-RU" sz="1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Иванова Любовь Викторовна</a:t>
            </a:r>
          </a:p>
          <a:p>
            <a:pPr marL="45720" indent="0" algn="ctr">
              <a:buNone/>
            </a:pP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13» г. Воркуты</a:t>
            </a:r>
          </a:p>
          <a:p>
            <a:pPr marL="45720" indent="0" algn="ctr">
              <a:buNone/>
            </a:pP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</a:t>
            </a:r>
          </a:p>
          <a:p>
            <a:pPr marL="45720" indent="0" algn="ctr">
              <a:buNone/>
            </a:pP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marL="45720" indent="0" algn="ctr">
              <a:buNone/>
            </a:pPr>
            <a:endParaRPr lang="ru-RU" sz="1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1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4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Цветы из ткани</a:t>
            </a:r>
            <a:endParaRPr lang="ru-RU" sz="4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96957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	Предлагаю Вам попробовать себя в искусстве </a:t>
            </a:r>
            <a:r>
              <a:rPr lang="ru-RU" dirty="0" err="1" smtClean="0"/>
              <a:t>цветоделия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Такой букет может сделать любой желающий, обладающий начальными навыками изготовления цветов из ткани.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0897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Инструменты, приспособления и материалы необходимые 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изготовления цветка "Иван-чай":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шифон (зелёного, розового, темно-розового цвета),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нитки мулине (зеленого, болотного, розового цвета),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 ПВА,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проволока (d: 0,3мм, 0,5мм, 1,5мм),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бульки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(для ткани, для проволоки),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шило,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желатин.</a:t>
            </a: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endParaRPr lang="en-US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ткани</a:t>
            </a:r>
          </a:p>
          <a:p>
            <a:pPr algn="just">
              <a:lnSpc>
                <a:spcPct val="150000"/>
              </a:lnSpc>
            </a:pP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3-4 чайные ложки желатина залейте 1 стаканом холодной воды, подождите 30-40 минут, пока желатин набухнет, а затем поставьте раствор на очень маленький огонь, нагревайте, непрерывно помешивая, пока раствор не станет однородным. Опустите сухую, отглаженную ткань в готовый раствор, выньте, расправьте и повесьте для просушки так, чтобы края не соприкасались.</a:t>
            </a:r>
          </a:p>
          <a:p>
            <a:pPr marL="342900" indent="-342900" algn="just">
              <a:buFont typeface="Wingdings" pitchFamily="2" charset="2"/>
              <a:buChar char="ü"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65160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лекал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(лекала  цветка изготовлены с живых цветов)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Лекала вырезаются из картона, ватмана. На каждом элементе напишите название цветка и количество штук необходимых для данного изделия.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957199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листьев нарезать проволоку 0,5 мм на нужные отрезки, обмотать их мулине зеленого цвета в одну нить закрепляя  клеем  ПВА.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тычинок(4 шт. на один цветок) обмотайте нарезанные куски проволоки(d 0,3мм) зеленого и болотного цвета в одну нить, чуть толще вначале, соберите по 4 штуки и слегка примотайте. 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бутонов (нераскрытых и полураскрытых), нарежьте проволоку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(d 0,5мм) и обмотайте мулине в две нити зеленого (нераскрытые  бутоны), розового и зеленого цвета (полураскрытые бутоны), намного толще вначале.</a:t>
            </a:r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9882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Вырежьте по лекалам цветы (розовый шифон), листья. В цветах посередине шилом проколите дырки.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Из темно-розовой ткани сложенной в 4 раза, в свободной форме, вырежьте внутренние элементы цветка и примотайте их вокруг тычинок (по 4 шт. на цветок).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Вырежьте по лекалам листья, цветы.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46282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Приклейте обмотанную зеленым мулине проволоку к листьям.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Обработайте заготовки цветов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бульками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нужного диаметра, вначале каждый лепесток,  затем середину с внутренней стороны.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Листья вначале с лицевой стороны, вдоль проволоки, двойным ножом, с изнанки одинарным( имитация прожилок).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76098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9933"/>
                </a:solidFill>
              </a:rPr>
              <a:t>Соберите цветок: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подготовленную серединку вставьте в цветок и обмотайте зеленым мулине в 2 нити.                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возьмите кусок проволоки(d 1,5мм), начинайте приматывать вначале нераскрытые бутоны (3-4 шт.),полураскрытые (2-3шт.), затем цветы в порядке увеличения и листья, также в порядке увеличения (нить мулине в 2 нити).                                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Цветы можно делать разного размера.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19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dirty="0" smtClean="0">
                <a:solidFill>
                  <a:srgbClr val="7030A0"/>
                </a:solidFill>
              </a:rPr>
              <a:t>	Надеюсь, что у Вас всё получится и Вы испытаете столько же  приятных эмоций от результатов своей работы, как и я!</a:t>
            </a:r>
          </a:p>
          <a:p>
            <a:pPr algn="just"/>
            <a:endParaRPr lang="ru-RU" sz="800" b="1" dirty="0" smtClean="0">
              <a:solidFill>
                <a:srgbClr val="7030A0"/>
              </a:solidFill>
            </a:endParaRPr>
          </a:p>
          <a:p>
            <a:pPr algn="just"/>
            <a:r>
              <a:rPr lang="ru-RU" sz="800" b="1" smtClean="0">
                <a:solidFill>
                  <a:srgbClr val="7030A0"/>
                </a:solidFill>
              </a:rPr>
              <a:t>	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4E1753-ECB2-41B7-9658-8E7D26FA638F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69119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FF8A7-D0F6-43B3-80E7-F8C2669CDF8B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133AC-DC84-439C-A1AE-AB1EED16C19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612E0-12DE-45E9-B62C-6F4B48469B74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6DEFB-4277-4E30-A332-4A99C400DF0F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2E3FF-D9E6-4B7D-83DD-9ED7EFF25F68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3D55F-11BC-4DCE-AE07-63F19B8735E9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BB7D2-C6F2-4ECA-B95B-6112D38880E0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54A5-D2C1-4A4F-9705-C2247D9445DE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36852-61FD-4364-B3F4-9BBA130F3AC0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A506-A693-44F4-BB42-A7D684B74A27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3C404-64DD-42D3-89E8-BBDDE188E295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1158410-A506-41BB-8231-0709456D8C99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hyperlink" Target="http://s001.radikal.ru/i194/1003/56/408994ebc7cfx.jpg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731520"/>
            <a:ext cx="8496944" cy="55778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Иванова Любовь Викторовна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учреждение «Средняя общеобразовательная школа № 13» г. Воркуты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</a:p>
          <a:p>
            <a:pPr marL="45720" indent="0" algn="ctr">
              <a:buNone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24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8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Цветы из ткани</a:t>
            </a:r>
            <a:endParaRPr lang="ru-RU" sz="80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901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48609"/>
            <a:ext cx="2736304" cy="364840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628800"/>
            <a:ext cx="2751161" cy="36682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332656"/>
            <a:ext cx="80648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	Предлагаю Вам попробовать себя в искусстве </a:t>
            </a:r>
            <a:r>
              <a:rPr lang="ru-RU" dirty="0" err="1" smtClean="0"/>
              <a:t>цветоделия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Такой букет может сделать любой желающий, обладающий начальными навыками изготовления цветов из ткани.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558924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7030A0"/>
                </a:solidFill>
              </a:rPr>
              <a:t>	Данная </a:t>
            </a:r>
            <a:r>
              <a:rPr lang="ru-RU" b="1" dirty="0">
                <a:solidFill>
                  <a:srgbClr val="7030A0"/>
                </a:solidFill>
              </a:rPr>
              <a:t>разработка является авторской. Работа выставлялась на конкурсе поздравительных букетов «Тебе, любимый город». Такие цветы изготавливают дети 12 – 13 лет, обучающиеся в кружке.</a:t>
            </a:r>
          </a:p>
          <a:p>
            <a:endParaRPr lang="ru-RU" dirty="0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049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82089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Инструменты, приспособления и материалы необходимые </a:t>
            </a: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изготовления цветка "Иван-чай":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шифон (зелёного, розового, темно-розового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нитки мулине 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зеленого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болотного, розового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цвета),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клей ПВА,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проволока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d: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0,3мм, 0,5мм, 1,5мм),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бульки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(для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ткани, для проволоки),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шило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2737" y="3429000"/>
            <a:ext cx="8424936" cy="3268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ткани</a:t>
            </a:r>
          </a:p>
          <a:p>
            <a:pPr algn="just">
              <a:lnSpc>
                <a:spcPct val="15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3-4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чайные ложки желатина залейте 1 стаканом холодной воды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подождите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30-40 минут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пока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желатин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набухнет, 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поставьте раствор на очень маленький огонь, нагревайте, непрерывно помешивая, пока раствор не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станет однородным. Опустите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сухую, отглаженную ткань в готовый раствор, выньте, расправьте и повесьте для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просушки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так, чтобы края не соприкасались.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728324"/>
            <a:ext cx="1296144" cy="9721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764704"/>
            <a:ext cx="1632181" cy="1224136"/>
          </a:xfrm>
          <a:prstGeom prst="rect">
            <a:avLst/>
          </a:prstGeom>
        </p:spPr>
      </p:pic>
      <p:pic>
        <p:nvPicPr>
          <p:cNvPr id="1026" name="Picture 2" descr="http://s001.radikal.ru/i194/1003/56/408994ebc7cfx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2631647"/>
            <a:ext cx="152400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48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332656"/>
            <a:ext cx="8064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Изготовление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лекал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(лекала  цветка изготовлены с живых цветов) </a:t>
            </a:r>
          </a:p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Лекала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вырезаются из картона, ватмана. На каждом элементе напишите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цветка и количество штук необходимых для данного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изделия.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988840"/>
            <a:ext cx="6120680" cy="459051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258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548680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листьев нарезать проволоку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0,5 мм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нужные отрезки, обмотать их мулине зеленого цвета в одну нить закрепляя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клеем  ПВА.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тычинок(4 шт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цветок)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обмотайте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нарезанные куски проволоки(d 0,3мм) зеленого и болотного цвета в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одну нить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чуть толще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вначале, соберите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4 штуки и слегка примотайте.  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Для бутонов 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нераскрытых и полураскрытых),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нарежьте проволоку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 0,5мм) и обмотайте мулине в две нити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зеленого 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нераскрытые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бутоны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розового и зеленого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цвета (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полураскрытые бутоны), намного толще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115482"/>
            <a:ext cx="4512501" cy="33843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115482"/>
            <a:ext cx="4248472" cy="3384376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417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32656"/>
            <a:ext cx="83529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Вырежьте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лекалам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цветы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розовый шифон), листья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цветах посередине шилом проколите дырки.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Из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темно-розовой ткани сложенной в 4 раза, в свободной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форме, вырежьте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внутренние элементы цветка 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примотайте их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вокруг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тычинок (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4 шт. на цветок).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Вырежьте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лекалам листья, цветы.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563" y="2348880"/>
            <a:ext cx="4320480" cy="34419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3" y="2348880"/>
            <a:ext cx="4589221" cy="3441916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03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476672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Приклейте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обмотанную зеленым мулине проволоку к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листьям.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Обработайте заготовки цветов </a:t>
            </a:r>
            <a:r>
              <a:rPr lang="ru-RU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бульками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нужного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диаметра,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вначале каждый лепесток,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затем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середину с внутренней стороны.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Листья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вначале с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лицевой стороны, вдоль проволоки, двойным ножом, с изнанки одинарным( имитация прожилок).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" r="19380"/>
          <a:stretch/>
        </p:blipFill>
        <p:spPr>
          <a:xfrm>
            <a:off x="2283103" y="1954000"/>
            <a:ext cx="5184576" cy="4644516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822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2809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FF9933"/>
                </a:solidFill>
              </a:rPr>
              <a:t>Соберите цветок: </a:t>
            </a:r>
            <a:endParaRPr lang="ru-RU" b="1" dirty="0" smtClean="0">
              <a:solidFill>
                <a:srgbClr val="FF9933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подготовленную серединку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вставьте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 цветок и обмотайте зеленым мулине в 2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нити.                 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возьмите кусок проволоки(d 1,5мм), начинайте приматывать вначале нераскрытые бутоны (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3-4 шт.),полураскрытые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(2-3шт.), затем цветы в порядке увеличения и листья, также в порядке увеличения (нить мулине в 2 нити).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	Цветы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можно делать разного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размера.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784996"/>
            <a:ext cx="2895786" cy="3861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66" r="21808" b="26537"/>
          <a:stretch/>
        </p:blipFill>
        <p:spPr>
          <a:xfrm>
            <a:off x="1479771" y="2827956"/>
            <a:ext cx="2736305" cy="3847916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9447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352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dirty="0" smtClean="0">
                <a:solidFill>
                  <a:srgbClr val="7030A0"/>
                </a:solidFill>
              </a:rPr>
              <a:t>	Надеюсь, что у Вас всё получится и Вы испытаете столько же  приятных эмоций от результатов своей работы, как и я!</a:t>
            </a:r>
          </a:p>
          <a:p>
            <a:pPr algn="just"/>
            <a:endParaRPr lang="ru-RU" sz="2000" b="1" dirty="0">
              <a:solidFill>
                <a:srgbClr val="7030A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7030A0"/>
                </a:solidFill>
              </a:rPr>
              <a:t>	</a:t>
            </a:r>
            <a:endParaRPr lang="ru-RU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877872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101</TotalTime>
  <Words>438</Words>
  <Application>Microsoft Office PowerPoint</Application>
  <PresentationFormat>Екран (4:3)</PresentationFormat>
  <Paragraphs>105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ЗамВР</dc:creator>
  <cp:lastModifiedBy>LEGION</cp:lastModifiedBy>
  <cp:revision>15</cp:revision>
  <dcterms:created xsi:type="dcterms:W3CDTF">2011-10-24T12:34:13Z</dcterms:created>
  <dcterms:modified xsi:type="dcterms:W3CDTF">2015-03-31T08:42:20Z</dcterms:modified>
</cp:coreProperties>
</file>