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2" r:id="rId24"/>
    <p:sldId id="283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47564" autoAdjust="0"/>
  </p:normalViewPr>
  <p:slideViewPr>
    <p:cSldViewPr>
      <p:cViewPr varScale="1">
        <p:scale>
          <a:sx n="53" d="100"/>
          <a:sy n="53" d="100"/>
        </p:scale>
        <p:origin x="-8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1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image" Target="../media/image20.jpeg"/><Relationship Id="rId3" Type="http://schemas.openxmlformats.org/officeDocument/2006/relationships/slide" Target="../slides/slide10.xml"/><Relationship Id="rId7" Type="http://schemas.openxmlformats.org/officeDocument/2006/relationships/image" Target="../media/image15.jpeg"/><Relationship Id="rId12" Type="http://schemas.openxmlformats.org/officeDocument/2006/relationships/image" Target="../media/image19.jpeg"/><Relationship Id="rId2" Type="http://schemas.openxmlformats.org/officeDocument/2006/relationships/slide" Target="../slides/slide9.xml"/><Relationship Id="rId1" Type="http://schemas.openxmlformats.org/officeDocument/2006/relationships/slide" Target="../slides/slide12.xml"/><Relationship Id="rId6" Type="http://schemas.openxmlformats.org/officeDocument/2006/relationships/slide" Target="../slides/slide11.xml"/><Relationship Id="rId11" Type="http://schemas.openxmlformats.org/officeDocument/2006/relationships/image" Target="../media/image18.jpeg"/><Relationship Id="rId5" Type="http://schemas.openxmlformats.org/officeDocument/2006/relationships/slide" Target="../slides/slide14.xml"/><Relationship Id="rId10" Type="http://schemas.openxmlformats.org/officeDocument/2006/relationships/image" Target="../media/image17.jpeg"/><Relationship Id="rId4" Type="http://schemas.openxmlformats.org/officeDocument/2006/relationships/slide" Target="../slides/slide13.xml"/><Relationship Id="rId9" Type="http://schemas.openxmlformats.org/officeDocument/2006/relationships/image" Target="../media/image16.jpeg"/><Relationship Id="rId14" Type="http://schemas.openxmlformats.org/officeDocument/2006/relationships/image" Target="../media/image21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image" Target="../media/image15.jpeg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E646AB-AD8B-4B87-A411-EBB75C9D756D}" type="doc">
      <dgm:prSet loTypeId="urn:microsoft.com/office/officeart/2005/8/layout/bList2#1" loCatId="list" qsTypeId="urn:microsoft.com/office/officeart/2005/8/quickstyle/simple1" qsCatId="simple" csTypeId="urn:microsoft.com/office/officeart/2005/8/colors/accent1_2" csCatId="accent1" phldr="1"/>
      <dgm:spPr/>
    </dgm:pt>
    <dgm:pt modelId="{FD829517-4CE8-4163-85BE-D7B78DDD9782}">
      <dgm:prSet phldrT="[Текст]" custT="1"/>
      <dgm:spPr>
        <a:solidFill>
          <a:schemeClr val="tx2">
            <a:lumMod val="25000"/>
          </a:schemeClr>
        </a:solid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u="sng" baseline="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  <a:hlinkClick xmlns:r="http://schemas.openxmlformats.org/officeDocument/2006/relationships" r:id="rId1" action="ppaction://hlinksldjump"/>
            </a:rPr>
            <a:t>TEW-403Plus</a:t>
          </a:r>
          <a:endParaRPr lang="ru-RU" sz="1200" u="sng" baseline="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  <a:uFill>
              <a:solidFill>
                <a:schemeClr val="bg1">
                  <a:lumMod val="75000"/>
                  <a:lumOff val="25000"/>
                </a:schemeClr>
              </a:solidFill>
            </a:uFill>
          </a:endParaRPr>
        </a:p>
      </dgm:t>
    </dgm:pt>
    <dgm:pt modelId="{DCAFA2FD-D05B-4279-93C4-3337EFF6B417}" type="parTrans" cxnId="{F5D7456C-68CF-45B8-B528-BA11C4D4CE0C}">
      <dgm:prSet/>
      <dgm:spPr/>
      <dgm:t>
        <a:bodyPr/>
        <a:lstStyle/>
        <a:p>
          <a:endParaRPr lang="ru-RU"/>
        </a:p>
      </dgm:t>
    </dgm:pt>
    <dgm:pt modelId="{945B0912-B1EE-46C1-80D2-D75F4A4E8F16}" type="sibTrans" cxnId="{F5D7456C-68CF-45B8-B528-BA11C4D4CE0C}">
      <dgm:prSet/>
      <dgm:spPr/>
      <dgm:t>
        <a:bodyPr/>
        <a:lstStyle/>
        <a:p>
          <a:endParaRPr lang="ru-RU"/>
        </a:p>
      </dgm:t>
    </dgm:pt>
    <dgm:pt modelId="{9978066E-FC76-4DD8-B771-F3CDC1393901}">
      <dgm:prSet phldrT="[Текст]" custT="1"/>
      <dgm:spPr>
        <a:solidFill>
          <a:schemeClr val="tx2">
            <a:lumMod val="25000"/>
          </a:schemeClr>
        </a:solid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2" action="ppaction://hlinksldjump"/>
            </a:rPr>
            <a:t>DWL-G650+</a:t>
          </a:r>
          <a:endParaRPr lang="ru-RU" sz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D619F580-C406-4EAA-9729-F19F64C499F2}" type="parTrans" cxnId="{9DEE7475-78E5-4F6C-871E-43693285C34D}">
      <dgm:prSet/>
      <dgm:spPr/>
      <dgm:t>
        <a:bodyPr/>
        <a:lstStyle/>
        <a:p>
          <a:endParaRPr lang="ru-RU"/>
        </a:p>
      </dgm:t>
    </dgm:pt>
    <dgm:pt modelId="{ECD6CD1C-3317-42FF-83A2-8703E7D2F284}" type="sibTrans" cxnId="{9DEE7475-78E5-4F6C-871E-43693285C34D}">
      <dgm:prSet/>
      <dgm:spPr/>
      <dgm:t>
        <a:bodyPr/>
        <a:lstStyle/>
        <a:p>
          <a:endParaRPr lang="ru-RU"/>
        </a:p>
      </dgm:t>
    </dgm:pt>
    <dgm:pt modelId="{81FF3E94-9554-49A4-9328-F41D96236EA6}">
      <dgm:prSet phldrT="[Текст]" custT="1"/>
      <dgm:spPr>
        <a:solidFill>
          <a:schemeClr val="tx2">
            <a:lumMod val="25000"/>
          </a:schemeClr>
        </a:solid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3" action="ppaction://hlinksldjump"/>
            </a:rPr>
            <a:t>Nintendo Wi-Fi USB Connector</a:t>
          </a:r>
          <a:endParaRPr lang="ru-RU" sz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85962F9F-7CDE-47E3-A0D9-F646562D10DD}" type="parTrans" cxnId="{666A33A1-1ED5-4F2C-9F24-56151C2A709F}">
      <dgm:prSet/>
      <dgm:spPr/>
      <dgm:t>
        <a:bodyPr/>
        <a:lstStyle/>
        <a:p>
          <a:endParaRPr lang="ru-RU"/>
        </a:p>
      </dgm:t>
    </dgm:pt>
    <dgm:pt modelId="{021AB4AF-5929-49A0-8B0B-EA07DB0B0730}" type="sibTrans" cxnId="{666A33A1-1ED5-4F2C-9F24-56151C2A709F}">
      <dgm:prSet/>
      <dgm:spPr/>
      <dgm:t>
        <a:bodyPr/>
        <a:lstStyle/>
        <a:p>
          <a:endParaRPr lang="ru-RU"/>
        </a:p>
      </dgm:t>
    </dgm:pt>
    <dgm:pt modelId="{B4767F85-56E2-49B4-8C65-4C8C5D99C038}">
      <dgm:prSet custT="1"/>
      <dgm:spPr>
        <a:solidFill>
          <a:schemeClr val="tx2">
            <a:lumMod val="25000"/>
          </a:schemeClr>
        </a:solid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4" action="ppaction://hlinksldjump"/>
            </a:rPr>
            <a:t>DWL-2100AP</a:t>
          </a:r>
          <a:endParaRPr lang="ru-RU" sz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914E39A3-21D1-459B-A7EA-ECB6445912C4}" type="parTrans" cxnId="{EFA447AB-F956-4AC0-A160-BF29FC0DF6DB}">
      <dgm:prSet/>
      <dgm:spPr/>
      <dgm:t>
        <a:bodyPr/>
        <a:lstStyle/>
        <a:p>
          <a:endParaRPr lang="ru-RU"/>
        </a:p>
      </dgm:t>
    </dgm:pt>
    <dgm:pt modelId="{556A279C-C489-4A74-9A69-D9DDDB4BD28A}" type="sibTrans" cxnId="{EFA447AB-F956-4AC0-A160-BF29FC0DF6DB}">
      <dgm:prSet/>
      <dgm:spPr/>
      <dgm:t>
        <a:bodyPr/>
        <a:lstStyle/>
        <a:p>
          <a:endParaRPr lang="ru-RU"/>
        </a:p>
      </dgm:t>
    </dgm:pt>
    <dgm:pt modelId="{273BFE34-FBF5-4C93-A829-2354BACD4449}">
      <dgm:prSet custT="1"/>
      <dgm:spPr>
        <a:solidFill>
          <a:schemeClr val="tx2">
            <a:lumMod val="25000"/>
          </a:schemeClr>
        </a:solid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TEW-411BRPlus</a:t>
          </a:r>
          <a:endParaRPr lang="ru-RU" sz="1200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2EF40EA9-22B5-4C61-A27D-3BF0AB2C36F5}" type="parTrans" cxnId="{2ED202C0-10E6-4870-8A1E-30F8F8D265DF}">
      <dgm:prSet/>
      <dgm:spPr/>
      <dgm:t>
        <a:bodyPr/>
        <a:lstStyle/>
        <a:p>
          <a:endParaRPr lang="ru-RU"/>
        </a:p>
      </dgm:t>
    </dgm:pt>
    <dgm:pt modelId="{E05228B3-D9E6-42E7-BF94-144E8EFDEDB9}" type="sibTrans" cxnId="{2ED202C0-10E6-4870-8A1E-30F8F8D265DF}">
      <dgm:prSet/>
      <dgm:spPr/>
      <dgm:t>
        <a:bodyPr/>
        <a:lstStyle/>
        <a:p>
          <a:endParaRPr lang="ru-RU"/>
        </a:p>
      </dgm:t>
    </dgm:pt>
    <dgm:pt modelId="{AFBB771C-FDCB-4559-8FBF-F95293EA0AEA}">
      <dgm:prSet custT="1"/>
      <dgm:spPr>
        <a:solidFill>
          <a:schemeClr val="tx2">
            <a:lumMod val="25000"/>
          </a:schemeClr>
        </a:solid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0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5" action="ppaction://hlinksldjump"/>
            </a:rPr>
            <a:t>Шлюз (</a:t>
          </a:r>
          <a:r>
            <a:rPr lang="ru-RU" sz="1000" dirty="0" err="1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5" action="ppaction://hlinksldjump"/>
            </a:rPr>
            <a:t>маршрутизатор</a:t>
          </a:r>
          <a:r>
            <a:rPr lang="ru-RU" sz="10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5" action="ppaction://hlinksldjump"/>
            </a:rPr>
            <a:t>) </a:t>
          </a:r>
          <a:endParaRPr lang="ru-RU" sz="10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E222B8BD-9B72-4D25-A0E0-92B087D10A38}" type="parTrans" cxnId="{39EEC8A3-5BFF-48C3-BF46-C4C149CE6FA4}">
      <dgm:prSet/>
      <dgm:spPr/>
      <dgm:t>
        <a:bodyPr/>
        <a:lstStyle/>
        <a:p>
          <a:endParaRPr lang="ru-RU"/>
        </a:p>
      </dgm:t>
    </dgm:pt>
    <dgm:pt modelId="{F713CAC9-664E-4A55-BDAB-FE9648DF7A63}" type="sibTrans" cxnId="{39EEC8A3-5BFF-48C3-BF46-C4C149CE6FA4}">
      <dgm:prSet/>
      <dgm:spPr/>
      <dgm:t>
        <a:bodyPr/>
        <a:lstStyle/>
        <a:p>
          <a:endParaRPr lang="ru-RU"/>
        </a:p>
      </dgm:t>
    </dgm:pt>
    <dgm:pt modelId="{6DE680F1-1630-432A-ACA2-C608D826010C}">
      <dgm:prSet custT="1"/>
      <dgm:spPr>
        <a:solidFill>
          <a:schemeClr val="tx2">
            <a:lumMod val="25000"/>
          </a:schemeClr>
        </a:solid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6" action="ppaction://hlinksldjump"/>
            </a:rPr>
            <a:t>КПК </a:t>
          </a:r>
          <a:r>
            <a:rPr lang="en-US" sz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rId6" action="ppaction://hlinksldjump"/>
            </a:rPr>
            <a:t>Acer n300</a:t>
          </a:r>
          <a:endParaRPr lang="ru-RU" sz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12B4C184-D605-4BF8-8C47-1488D2819800}" type="parTrans" cxnId="{9C39CA75-80AE-418F-ACB2-61555420EA7E}">
      <dgm:prSet/>
      <dgm:spPr/>
      <dgm:t>
        <a:bodyPr/>
        <a:lstStyle/>
        <a:p>
          <a:endParaRPr lang="ru-RU"/>
        </a:p>
      </dgm:t>
    </dgm:pt>
    <dgm:pt modelId="{003E606B-D43A-42A5-93A2-208713C1B49F}" type="sibTrans" cxnId="{9C39CA75-80AE-418F-ACB2-61555420EA7E}">
      <dgm:prSet/>
      <dgm:spPr/>
      <dgm:t>
        <a:bodyPr/>
        <a:lstStyle/>
        <a:p>
          <a:endParaRPr lang="ru-RU"/>
        </a:p>
      </dgm:t>
    </dgm:pt>
    <dgm:pt modelId="{C9279B1E-FD0E-46BF-92F6-56D1CE976940}" type="pres">
      <dgm:prSet presAssocID="{4EE646AB-AD8B-4B87-A411-EBB75C9D756D}" presName="diagram" presStyleCnt="0">
        <dgm:presLayoutVars>
          <dgm:dir/>
          <dgm:animLvl val="lvl"/>
          <dgm:resizeHandles val="exact"/>
        </dgm:presLayoutVars>
      </dgm:prSet>
      <dgm:spPr/>
    </dgm:pt>
    <dgm:pt modelId="{451565A7-92CA-4211-A8E0-DF409D5C9EFD}" type="pres">
      <dgm:prSet presAssocID="{FD829517-4CE8-4163-85BE-D7B78DDD9782}" presName="compNode" presStyleCnt="0"/>
      <dgm:spPr/>
    </dgm:pt>
    <dgm:pt modelId="{D498F58B-400E-4895-85C0-D34164D0BB2C}" type="pres">
      <dgm:prSet presAssocID="{FD829517-4CE8-4163-85BE-D7B78DDD9782}" presName="childRect" presStyleLbl="bgAcc1" presStyleIdx="0" presStyleCnt="7" custLinFactNeighborX="-282" custLinFactNeighborY="30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7"/>
          <a:stretch>
            <a:fillRect/>
          </a:stretch>
        </a:blip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gm:spPr>
    </dgm:pt>
    <dgm:pt modelId="{CA4715CF-7B50-4CA0-A88D-3E3E3A73708C}" type="pres">
      <dgm:prSet presAssocID="{FD829517-4CE8-4163-85BE-D7B78DDD978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27C1D7-052B-4520-941A-67A0BF83A124}" type="pres">
      <dgm:prSet presAssocID="{FD829517-4CE8-4163-85BE-D7B78DDD9782}" presName="parentRect" presStyleLbl="alignNode1" presStyleIdx="0" presStyleCnt="7"/>
      <dgm:spPr/>
      <dgm:t>
        <a:bodyPr/>
        <a:lstStyle/>
        <a:p>
          <a:endParaRPr lang="ru-RU"/>
        </a:p>
      </dgm:t>
    </dgm:pt>
    <dgm:pt modelId="{F57FEE43-CEC2-4D5C-A6EA-18C041149A27}" type="pres">
      <dgm:prSet presAssocID="{FD829517-4CE8-4163-85BE-D7B78DDD9782}" presName="adorn" presStyleLbl="fgAccFollowNode1" presStyleIdx="0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rgbClr val="7030A0">
              <a:alpha val="60000"/>
            </a:srgbClr>
          </a:glow>
        </a:effectLst>
      </dgm:spPr>
    </dgm:pt>
    <dgm:pt modelId="{FFC8D678-DF72-4CA3-AB0A-B92A63403C08}" type="pres">
      <dgm:prSet presAssocID="{945B0912-B1EE-46C1-80D2-D75F4A4E8F16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E3F0170-748D-4816-BD38-D98736A4F407}" type="pres">
      <dgm:prSet presAssocID="{9978066E-FC76-4DD8-B771-F3CDC1393901}" presName="compNode" presStyleCnt="0"/>
      <dgm:spPr/>
    </dgm:pt>
    <dgm:pt modelId="{14D058CF-BD69-4050-9E05-AD64E6037FB1}" type="pres">
      <dgm:prSet presAssocID="{9978066E-FC76-4DD8-B771-F3CDC1393901}" presName="childRect" presStyleLbl="bgAcc1" presStyleIdx="1" presStyleCnt="7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9"/>
          <a:stretch>
            <a:fillRect/>
          </a:stretch>
        </a:blip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gm:spPr>
    </dgm:pt>
    <dgm:pt modelId="{65BB0D9F-CD85-4161-8E8F-D67DB22E5858}" type="pres">
      <dgm:prSet presAssocID="{9978066E-FC76-4DD8-B771-F3CDC1393901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994DB8-318E-4BCB-9EE1-6ADEB1564446}" type="pres">
      <dgm:prSet presAssocID="{9978066E-FC76-4DD8-B771-F3CDC1393901}" presName="parentRect" presStyleLbl="alignNode1" presStyleIdx="1" presStyleCnt="7"/>
      <dgm:spPr/>
      <dgm:t>
        <a:bodyPr/>
        <a:lstStyle/>
        <a:p>
          <a:endParaRPr lang="ru-RU"/>
        </a:p>
      </dgm:t>
    </dgm:pt>
    <dgm:pt modelId="{54F4A4A7-AB7E-4ED1-AE8A-985828882796}" type="pres">
      <dgm:prSet presAssocID="{9978066E-FC76-4DD8-B771-F3CDC1393901}" presName="adorn" presStyleLbl="fgAccFollowNode1" presStyleIdx="1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rgbClr val="7030A0">
              <a:alpha val="60000"/>
            </a:srgbClr>
          </a:glow>
        </a:effectLst>
      </dgm:spPr>
    </dgm:pt>
    <dgm:pt modelId="{DF804C78-F425-451F-AF64-B9126D865A1E}" type="pres">
      <dgm:prSet presAssocID="{ECD6CD1C-3317-42FF-83A2-8703E7D2F28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ECF8309-465D-4421-8BA0-F8CEE0E2C319}" type="pres">
      <dgm:prSet presAssocID="{81FF3E94-9554-49A4-9328-F41D96236EA6}" presName="compNode" presStyleCnt="0"/>
      <dgm:spPr/>
    </dgm:pt>
    <dgm:pt modelId="{E162430C-0F0B-46A7-8A91-498CF9CFFF49}" type="pres">
      <dgm:prSet presAssocID="{81FF3E94-9554-49A4-9328-F41D96236EA6}" presName="childRect" presStyleLbl="bgAcc1" presStyleIdx="2" presStyleCnt="7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0"/>
          <a:stretch>
            <a:fillRect/>
          </a:stretch>
        </a:blip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gm:spPr>
    </dgm:pt>
    <dgm:pt modelId="{8E657982-6624-40F6-AEC5-804628C35BEF}" type="pres">
      <dgm:prSet presAssocID="{81FF3E94-9554-49A4-9328-F41D96236EA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79FD0-0C48-4FD9-B2D4-35F00090FBCF}" type="pres">
      <dgm:prSet presAssocID="{81FF3E94-9554-49A4-9328-F41D96236EA6}" presName="parentRect" presStyleLbl="alignNode1" presStyleIdx="2" presStyleCnt="7"/>
      <dgm:spPr/>
      <dgm:t>
        <a:bodyPr/>
        <a:lstStyle/>
        <a:p>
          <a:endParaRPr lang="ru-RU"/>
        </a:p>
      </dgm:t>
    </dgm:pt>
    <dgm:pt modelId="{7CBA0823-3B45-4684-84B2-717BEB94CC69}" type="pres">
      <dgm:prSet presAssocID="{81FF3E94-9554-49A4-9328-F41D96236EA6}" presName="adorn" presStyleLbl="fgAccFollowNode1" presStyleIdx="2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rgbClr val="7030A0">
              <a:alpha val="60000"/>
            </a:srgbClr>
          </a:glow>
        </a:effectLst>
      </dgm:spPr>
    </dgm:pt>
    <dgm:pt modelId="{944EAC42-EF38-4123-9938-540EAE72648A}" type="pres">
      <dgm:prSet presAssocID="{021AB4AF-5929-49A0-8B0B-EA07DB0B073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AD0CC993-303F-4F9B-8CFB-5AFF78520091}" type="pres">
      <dgm:prSet presAssocID="{B4767F85-56E2-49B4-8C65-4C8C5D99C038}" presName="compNode" presStyleCnt="0"/>
      <dgm:spPr/>
    </dgm:pt>
    <dgm:pt modelId="{21911EB2-C288-47F6-83BC-80C8C769F806}" type="pres">
      <dgm:prSet presAssocID="{B4767F85-56E2-49B4-8C65-4C8C5D99C038}" presName="childRect" presStyleLbl="bgAcc1" presStyleIdx="3" presStyleCnt="7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1"/>
          <a:stretch>
            <a:fillRect/>
          </a:stretch>
        </a:blip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gm:spPr>
    </dgm:pt>
    <dgm:pt modelId="{1D29B327-2DD7-45AC-AF7A-287B6617A348}" type="pres">
      <dgm:prSet presAssocID="{B4767F85-56E2-49B4-8C65-4C8C5D99C03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D31303-D5C7-4BF3-84A2-46CDDB36FF74}" type="pres">
      <dgm:prSet presAssocID="{B4767F85-56E2-49B4-8C65-4C8C5D99C038}" presName="parentRect" presStyleLbl="alignNode1" presStyleIdx="3" presStyleCnt="7"/>
      <dgm:spPr/>
      <dgm:t>
        <a:bodyPr/>
        <a:lstStyle/>
        <a:p>
          <a:endParaRPr lang="ru-RU"/>
        </a:p>
      </dgm:t>
    </dgm:pt>
    <dgm:pt modelId="{498F4136-8C92-4603-BE1E-FACB738071AD}" type="pres">
      <dgm:prSet presAssocID="{B4767F85-56E2-49B4-8C65-4C8C5D99C038}" presName="adorn" presStyleLbl="fgAccFollowNode1" presStyleIdx="3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rgbClr val="7030A0">
              <a:alpha val="60000"/>
            </a:srgbClr>
          </a:glow>
        </a:effectLst>
      </dgm:spPr>
    </dgm:pt>
    <dgm:pt modelId="{ED1641E7-50FF-4455-9B2C-2E81DB227097}" type="pres">
      <dgm:prSet presAssocID="{556A279C-C489-4A74-9A69-D9DDDB4BD28A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1D8AF2F-84D0-4BA7-B1CB-3E94D9D4B3D0}" type="pres">
      <dgm:prSet presAssocID="{273BFE34-FBF5-4C93-A829-2354BACD4449}" presName="compNode" presStyleCnt="0"/>
      <dgm:spPr/>
    </dgm:pt>
    <dgm:pt modelId="{62977C92-384E-46AD-9531-73B3D4E3A5A1}" type="pres">
      <dgm:prSet presAssocID="{273BFE34-FBF5-4C93-A829-2354BACD4449}" presName="childRect" presStyleLbl="bgAcc1" presStyleIdx="4" presStyleCnt="7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2"/>
          <a:stretch>
            <a:fillRect/>
          </a:stretch>
        </a:blip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gm:spPr>
    </dgm:pt>
    <dgm:pt modelId="{D0A411AE-F1B7-4DB6-B32A-C4BA3B2389F9}" type="pres">
      <dgm:prSet presAssocID="{273BFE34-FBF5-4C93-A829-2354BACD444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F3E8B8-8F3F-4948-A920-2DB4DF611AED}" type="pres">
      <dgm:prSet presAssocID="{273BFE34-FBF5-4C93-A829-2354BACD4449}" presName="parentRect" presStyleLbl="alignNode1" presStyleIdx="4" presStyleCnt="7"/>
      <dgm:spPr/>
      <dgm:t>
        <a:bodyPr/>
        <a:lstStyle/>
        <a:p>
          <a:endParaRPr lang="ru-RU"/>
        </a:p>
      </dgm:t>
    </dgm:pt>
    <dgm:pt modelId="{D5486CB3-813C-44A1-AA9A-590E734495EC}" type="pres">
      <dgm:prSet presAssocID="{273BFE34-FBF5-4C93-A829-2354BACD4449}" presName="adorn" presStyleLbl="fgAccFollowNode1" presStyleIdx="4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rgbClr val="7030A0">
              <a:alpha val="60000"/>
            </a:srgbClr>
          </a:glow>
        </a:effectLst>
      </dgm:spPr>
    </dgm:pt>
    <dgm:pt modelId="{D176EF50-89AC-4488-B9C6-C50CCFD58A53}" type="pres">
      <dgm:prSet presAssocID="{E05228B3-D9E6-42E7-BF94-144E8EFDEDB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7FC67F3-B854-4B24-A20D-54E85B2AFA09}" type="pres">
      <dgm:prSet presAssocID="{6DE680F1-1630-432A-ACA2-C608D826010C}" presName="compNode" presStyleCnt="0"/>
      <dgm:spPr/>
    </dgm:pt>
    <dgm:pt modelId="{E46E26EC-695F-400F-9BEA-10EC62614AE9}" type="pres">
      <dgm:prSet presAssocID="{6DE680F1-1630-432A-ACA2-C608D826010C}" presName="childRect" presStyleLbl="bgAcc1" presStyleIdx="5" presStyleCnt="7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3"/>
          <a:stretch>
            <a:fillRect/>
          </a:stretch>
        </a:blip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gm:spPr>
    </dgm:pt>
    <dgm:pt modelId="{C9112156-0DC6-4BC4-86EC-CD6B016ED443}" type="pres">
      <dgm:prSet presAssocID="{6DE680F1-1630-432A-ACA2-C608D826010C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59A3F-0D99-4A27-BDE7-B14D52763F46}" type="pres">
      <dgm:prSet presAssocID="{6DE680F1-1630-432A-ACA2-C608D826010C}" presName="parentRect" presStyleLbl="alignNode1" presStyleIdx="5" presStyleCnt="7"/>
      <dgm:spPr/>
      <dgm:t>
        <a:bodyPr/>
        <a:lstStyle/>
        <a:p>
          <a:endParaRPr lang="ru-RU"/>
        </a:p>
      </dgm:t>
    </dgm:pt>
    <dgm:pt modelId="{397D203C-AF58-45D4-A105-068B04EBE34F}" type="pres">
      <dgm:prSet presAssocID="{6DE680F1-1630-432A-ACA2-C608D826010C}" presName="adorn" presStyleLbl="fgAccFollowNode1" presStyleIdx="5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rgbClr val="7030A0">
              <a:alpha val="60000"/>
            </a:srgbClr>
          </a:glow>
        </a:effectLst>
      </dgm:spPr>
    </dgm:pt>
    <dgm:pt modelId="{C2CA4F4C-E22B-4A51-8687-102D74B73E69}" type="pres">
      <dgm:prSet presAssocID="{003E606B-D43A-42A5-93A2-208713C1B49F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2FD40DE-EAAC-4B3D-A8D1-8BC7CDC89305}" type="pres">
      <dgm:prSet presAssocID="{AFBB771C-FDCB-4559-8FBF-F95293EA0AEA}" presName="compNode" presStyleCnt="0"/>
      <dgm:spPr/>
    </dgm:pt>
    <dgm:pt modelId="{15BD6F39-2336-405C-A9E7-52B908B6B067}" type="pres">
      <dgm:prSet presAssocID="{AFBB771C-FDCB-4559-8FBF-F95293EA0AEA}" presName="childRect" presStyleLbl="bgAcc1" presStyleIdx="6" presStyleCnt="7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4"/>
          <a:stretch>
            <a:fillRect/>
          </a:stretch>
        </a:blipFill>
        <a:ln>
          <a:solidFill>
            <a:schemeClr val="tx1">
              <a:lumMod val="65000"/>
            </a:schemeClr>
          </a:solidFill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gm:spPr>
    </dgm:pt>
    <dgm:pt modelId="{85E65D3C-D2F6-4F13-A6EE-41D750A1C0AE}" type="pres">
      <dgm:prSet presAssocID="{AFBB771C-FDCB-4559-8FBF-F95293EA0AE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F438D-7AD8-4C9F-8EA4-7147542D5893}" type="pres">
      <dgm:prSet presAssocID="{AFBB771C-FDCB-4559-8FBF-F95293EA0AEA}" presName="parentRect" presStyleLbl="alignNode1" presStyleIdx="6" presStyleCnt="7"/>
      <dgm:spPr/>
      <dgm:t>
        <a:bodyPr/>
        <a:lstStyle/>
        <a:p>
          <a:endParaRPr lang="ru-RU"/>
        </a:p>
      </dgm:t>
    </dgm:pt>
    <dgm:pt modelId="{4B2DAFA4-33DD-4C83-9A04-ECA08B099466}" type="pres">
      <dgm:prSet presAssocID="{AFBB771C-FDCB-4559-8FBF-F95293EA0AEA}" presName="adorn" presStyleLbl="fgAccFollowNode1" presStyleIdx="6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  <a:effectLst>
          <a:glow rad="101600">
            <a:srgbClr val="7030A0">
              <a:alpha val="60000"/>
            </a:srgbClr>
          </a:glow>
        </a:effectLst>
      </dgm:spPr>
    </dgm:pt>
  </dgm:ptLst>
  <dgm:cxnLst>
    <dgm:cxn modelId="{99259E7C-26BE-4426-A386-A4FD20DD0DF4}" type="presOf" srcId="{B4767F85-56E2-49B4-8C65-4C8C5D99C038}" destId="{1D29B327-2DD7-45AC-AF7A-287B6617A348}" srcOrd="0" destOrd="0" presId="urn:microsoft.com/office/officeart/2005/8/layout/bList2#1"/>
    <dgm:cxn modelId="{90D264A7-4BDF-4F28-A608-81763CCF9617}" type="presOf" srcId="{556A279C-C489-4A74-9A69-D9DDDB4BD28A}" destId="{ED1641E7-50FF-4455-9B2C-2E81DB227097}" srcOrd="0" destOrd="0" presId="urn:microsoft.com/office/officeart/2005/8/layout/bList2#1"/>
    <dgm:cxn modelId="{3755F8C4-CA9A-484B-86FB-01A1FB285124}" type="presOf" srcId="{E05228B3-D9E6-42E7-BF94-144E8EFDEDB9}" destId="{D176EF50-89AC-4488-B9C6-C50CCFD58A53}" srcOrd="0" destOrd="0" presId="urn:microsoft.com/office/officeart/2005/8/layout/bList2#1"/>
    <dgm:cxn modelId="{39EEC8A3-5BFF-48C3-BF46-C4C149CE6FA4}" srcId="{4EE646AB-AD8B-4B87-A411-EBB75C9D756D}" destId="{AFBB771C-FDCB-4559-8FBF-F95293EA0AEA}" srcOrd="6" destOrd="0" parTransId="{E222B8BD-9B72-4D25-A0E0-92B087D10A38}" sibTransId="{F713CAC9-664E-4A55-BDAB-FE9648DF7A63}"/>
    <dgm:cxn modelId="{1F659F63-2681-4DCE-A2FC-89BBCBE15FC1}" type="presOf" srcId="{AFBB771C-FDCB-4559-8FBF-F95293EA0AEA}" destId="{85E65D3C-D2F6-4F13-A6EE-41D750A1C0AE}" srcOrd="0" destOrd="0" presId="urn:microsoft.com/office/officeart/2005/8/layout/bList2#1"/>
    <dgm:cxn modelId="{DCDA7A64-38C7-491D-BE49-401B05FEFCD6}" type="presOf" srcId="{273BFE34-FBF5-4C93-A829-2354BACD4449}" destId="{D0A411AE-F1B7-4DB6-B32A-C4BA3B2389F9}" srcOrd="0" destOrd="0" presId="urn:microsoft.com/office/officeart/2005/8/layout/bList2#1"/>
    <dgm:cxn modelId="{9C39CA75-80AE-418F-ACB2-61555420EA7E}" srcId="{4EE646AB-AD8B-4B87-A411-EBB75C9D756D}" destId="{6DE680F1-1630-432A-ACA2-C608D826010C}" srcOrd="5" destOrd="0" parTransId="{12B4C184-D605-4BF8-8C47-1488D2819800}" sibTransId="{003E606B-D43A-42A5-93A2-208713C1B49F}"/>
    <dgm:cxn modelId="{691F19EA-F6C3-4D91-B672-BFBAADA6FE82}" type="presOf" srcId="{ECD6CD1C-3317-42FF-83A2-8703E7D2F284}" destId="{DF804C78-F425-451F-AF64-B9126D865A1E}" srcOrd="0" destOrd="0" presId="urn:microsoft.com/office/officeart/2005/8/layout/bList2#1"/>
    <dgm:cxn modelId="{CA755E9A-9DCA-4FE0-8A96-A04B3F77BBD9}" type="presOf" srcId="{AFBB771C-FDCB-4559-8FBF-F95293EA0AEA}" destId="{328F438D-7AD8-4C9F-8EA4-7147542D5893}" srcOrd="1" destOrd="0" presId="urn:microsoft.com/office/officeart/2005/8/layout/bList2#1"/>
    <dgm:cxn modelId="{BD408589-72B8-4B04-BCB3-4F21091EA973}" type="presOf" srcId="{4EE646AB-AD8B-4B87-A411-EBB75C9D756D}" destId="{C9279B1E-FD0E-46BF-92F6-56D1CE976940}" srcOrd="0" destOrd="0" presId="urn:microsoft.com/office/officeart/2005/8/layout/bList2#1"/>
    <dgm:cxn modelId="{571F2A6B-0AEB-48BD-AED6-C53969908055}" type="presOf" srcId="{021AB4AF-5929-49A0-8B0B-EA07DB0B0730}" destId="{944EAC42-EF38-4123-9938-540EAE72648A}" srcOrd="0" destOrd="0" presId="urn:microsoft.com/office/officeart/2005/8/layout/bList2#1"/>
    <dgm:cxn modelId="{F5D7456C-68CF-45B8-B528-BA11C4D4CE0C}" srcId="{4EE646AB-AD8B-4B87-A411-EBB75C9D756D}" destId="{FD829517-4CE8-4163-85BE-D7B78DDD9782}" srcOrd="0" destOrd="0" parTransId="{DCAFA2FD-D05B-4279-93C4-3337EFF6B417}" sibTransId="{945B0912-B1EE-46C1-80D2-D75F4A4E8F16}"/>
    <dgm:cxn modelId="{36D91241-2A31-41B2-BF17-B0C5A29885BD}" type="presOf" srcId="{B4767F85-56E2-49B4-8C65-4C8C5D99C038}" destId="{0ED31303-D5C7-4BF3-84A2-46CDDB36FF74}" srcOrd="1" destOrd="0" presId="urn:microsoft.com/office/officeart/2005/8/layout/bList2#1"/>
    <dgm:cxn modelId="{8DB8FD47-049A-40DF-969E-3898878358E1}" type="presOf" srcId="{FD829517-4CE8-4163-85BE-D7B78DDD9782}" destId="{9B27C1D7-052B-4520-941A-67A0BF83A124}" srcOrd="1" destOrd="0" presId="urn:microsoft.com/office/officeart/2005/8/layout/bList2#1"/>
    <dgm:cxn modelId="{EFA447AB-F956-4AC0-A160-BF29FC0DF6DB}" srcId="{4EE646AB-AD8B-4B87-A411-EBB75C9D756D}" destId="{B4767F85-56E2-49B4-8C65-4C8C5D99C038}" srcOrd="3" destOrd="0" parTransId="{914E39A3-21D1-459B-A7EA-ECB6445912C4}" sibTransId="{556A279C-C489-4A74-9A69-D9DDDB4BD28A}"/>
    <dgm:cxn modelId="{AEBC34EB-D28A-4320-A73C-84C01BDBAE1C}" type="presOf" srcId="{6DE680F1-1630-432A-ACA2-C608D826010C}" destId="{CC659A3F-0D99-4A27-BDE7-B14D52763F46}" srcOrd="1" destOrd="0" presId="urn:microsoft.com/office/officeart/2005/8/layout/bList2#1"/>
    <dgm:cxn modelId="{2ED202C0-10E6-4870-8A1E-30F8F8D265DF}" srcId="{4EE646AB-AD8B-4B87-A411-EBB75C9D756D}" destId="{273BFE34-FBF5-4C93-A829-2354BACD4449}" srcOrd="4" destOrd="0" parTransId="{2EF40EA9-22B5-4C61-A27D-3BF0AB2C36F5}" sibTransId="{E05228B3-D9E6-42E7-BF94-144E8EFDEDB9}"/>
    <dgm:cxn modelId="{B14C5104-D9CC-437E-A601-9F231DCAD4AC}" type="presOf" srcId="{9978066E-FC76-4DD8-B771-F3CDC1393901}" destId="{9D994DB8-318E-4BCB-9EE1-6ADEB1564446}" srcOrd="1" destOrd="0" presId="urn:microsoft.com/office/officeart/2005/8/layout/bList2#1"/>
    <dgm:cxn modelId="{AB94E535-D78E-4EF1-94AE-C734963A14A0}" type="presOf" srcId="{FD829517-4CE8-4163-85BE-D7B78DDD9782}" destId="{CA4715CF-7B50-4CA0-A88D-3E3E3A73708C}" srcOrd="0" destOrd="0" presId="urn:microsoft.com/office/officeart/2005/8/layout/bList2#1"/>
    <dgm:cxn modelId="{5CB536B2-015D-4E7E-A0A2-78EB5447AD38}" type="presOf" srcId="{273BFE34-FBF5-4C93-A829-2354BACD4449}" destId="{78F3E8B8-8F3F-4948-A920-2DB4DF611AED}" srcOrd="1" destOrd="0" presId="urn:microsoft.com/office/officeart/2005/8/layout/bList2#1"/>
    <dgm:cxn modelId="{35BF29D1-F416-4B0D-ACAE-2FE751A0D6E4}" type="presOf" srcId="{945B0912-B1EE-46C1-80D2-D75F4A4E8F16}" destId="{FFC8D678-DF72-4CA3-AB0A-B92A63403C08}" srcOrd="0" destOrd="0" presId="urn:microsoft.com/office/officeart/2005/8/layout/bList2#1"/>
    <dgm:cxn modelId="{8763E43D-AE5E-4075-8D9E-0CE5A31C35CA}" type="presOf" srcId="{9978066E-FC76-4DD8-B771-F3CDC1393901}" destId="{65BB0D9F-CD85-4161-8E8F-D67DB22E5858}" srcOrd="0" destOrd="0" presId="urn:microsoft.com/office/officeart/2005/8/layout/bList2#1"/>
    <dgm:cxn modelId="{7DD32CA0-D266-4778-8EFC-E890A9B0750B}" type="presOf" srcId="{81FF3E94-9554-49A4-9328-F41D96236EA6}" destId="{09779FD0-0C48-4FD9-B2D4-35F00090FBCF}" srcOrd="1" destOrd="0" presId="urn:microsoft.com/office/officeart/2005/8/layout/bList2#1"/>
    <dgm:cxn modelId="{98AF8503-55AD-4622-BA85-9728E050655B}" type="presOf" srcId="{81FF3E94-9554-49A4-9328-F41D96236EA6}" destId="{8E657982-6624-40F6-AEC5-804628C35BEF}" srcOrd="0" destOrd="0" presId="urn:microsoft.com/office/officeart/2005/8/layout/bList2#1"/>
    <dgm:cxn modelId="{9DEE7475-78E5-4F6C-871E-43693285C34D}" srcId="{4EE646AB-AD8B-4B87-A411-EBB75C9D756D}" destId="{9978066E-FC76-4DD8-B771-F3CDC1393901}" srcOrd="1" destOrd="0" parTransId="{D619F580-C406-4EAA-9729-F19F64C499F2}" sibTransId="{ECD6CD1C-3317-42FF-83A2-8703E7D2F284}"/>
    <dgm:cxn modelId="{9E1317B5-F5CD-4CDD-AF71-CFF008108447}" type="presOf" srcId="{003E606B-D43A-42A5-93A2-208713C1B49F}" destId="{C2CA4F4C-E22B-4A51-8687-102D74B73E69}" srcOrd="0" destOrd="0" presId="urn:microsoft.com/office/officeart/2005/8/layout/bList2#1"/>
    <dgm:cxn modelId="{DA959DF0-29A2-46EE-A989-CCAF9E6470E8}" type="presOf" srcId="{6DE680F1-1630-432A-ACA2-C608D826010C}" destId="{C9112156-0DC6-4BC4-86EC-CD6B016ED443}" srcOrd="0" destOrd="0" presId="urn:microsoft.com/office/officeart/2005/8/layout/bList2#1"/>
    <dgm:cxn modelId="{666A33A1-1ED5-4F2C-9F24-56151C2A709F}" srcId="{4EE646AB-AD8B-4B87-A411-EBB75C9D756D}" destId="{81FF3E94-9554-49A4-9328-F41D96236EA6}" srcOrd="2" destOrd="0" parTransId="{85962F9F-7CDE-47E3-A0D9-F646562D10DD}" sibTransId="{021AB4AF-5929-49A0-8B0B-EA07DB0B0730}"/>
    <dgm:cxn modelId="{A5304752-10D8-4C8E-AA51-3F0E2A10C1B9}" type="presParOf" srcId="{C9279B1E-FD0E-46BF-92F6-56D1CE976940}" destId="{451565A7-92CA-4211-A8E0-DF409D5C9EFD}" srcOrd="0" destOrd="0" presId="urn:microsoft.com/office/officeart/2005/8/layout/bList2#1"/>
    <dgm:cxn modelId="{D929B649-02FB-4A02-836D-B594751E61A6}" type="presParOf" srcId="{451565A7-92CA-4211-A8E0-DF409D5C9EFD}" destId="{D498F58B-400E-4895-85C0-D34164D0BB2C}" srcOrd="0" destOrd="0" presId="urn:microsoft.com/office/officeart/2005/8/layout/bList2#1"/>
    <dgm:cxn modelId="{CE183933-9975-4D4B-B08A-67EE220D8260}" type="presParOf" srcId="{451565A7-92CA-4211-A8E0-DF409D5C9EFD}" destId="{CA4715CF-7B50-4CA0-A88D-3E3E3A73708C}" srcOrd="1" destOrd="0" presId="urn:microsoft.com/office/officeart/2005/8/layout/bList2#1"/>
    <dgm:cxn modelId="{FE583640-E632-46C7-8FAA-C4621D2488A2}" type="presParOf" srcId="{451565A7-92CA-4211-A8E0-DF409D5C9EFD}" destId="{9B27C1D7-052B-4520-941A-67A0BF83A124}" srcOrd="2" destOrd="0" presId="urn:microsoft.com/office/officeart/2005/8/layout/bList2#1"/>
    <dgm:cxn modelId="{373DCCA3-78D8-4888-89C3-1B1893B21BC9}" type="presParOf" srcId="{451565A7-92CA-4211-A8E0-DF409D5C9EFD}" destId="{F57FEE43-CEC2-4D5C-A6EA-18C041149A27}" srcOrd="3" destOrd="0" presId="urn:microsoft.com/office/officeart/2005/8/layout/bList2#1"/>
    <dgm:cxn modelId="{4EECA46B-B1BC-46A0-A7DB-4D7344EB6DDC}" type="presParOf" srcId="{C9279B1E-FD0E-46BF-92F6-56D1CE976940}" destId="{FFC8D678-DF72-4CA3-AB0A-B92A63403C08}" srcOrd="1" destOrd="0" presId="urn:microsoft.com/office/officeart/2005/8/layout/bList2#1"/>
    <dgm:cxn modelId="{51258550-13CC-40D7-96A1-8D38937B5C4F}" type="presParOf" srcId="{C9279B1E-FD0E-46BF-92F6-56D1CE976940}" destId="{AE3F0170-748D-4816-BD38-D98736A4F407}" srcOrd="2" destOrd="0" presId="urn:microsoft.com/office/officeart/2005/8/layout/bList2#1"/>
    <dgm:cxn modelId="{D2CBC544-E345-43D1-A00D-DC8E60188511}" type="presParOf" srcId="{AE3F0170-748D-4816-BD38-D98736A4F407}" destId="{14D058CF-BD69-4050-9E05-AD64E6037FB1}" srcOrd="0" destOrd="0" presId="urn:microsoft.com/office/officeart/2005/8/layout/bList2#1"/>
    <dgm:cxn modelId="{8BB79C7B-2FD5-4423-81C2-DCDB5BD4B6E1}" type="presParOf" srcId="{AE3F0170-748D-4816-BD38-D98736A4F407}" destId="{65BB0D9F-CD85-4161-8E8F-D67DB22E5858}" srcOrd="1" destOrd="0" presId="urn:microsoft.com/office/officeart/2005/8/layout/bList2#1"/>
    <dgm:cxn modelId="{3A31DC1D-C752-4C5B-A2DA-DD35C77C778C}" type="presParOf" srcId="{AE3F0170-748D-4816-BD38-D98736A4F407}" destId="{9D994DB8-318E-4BCB-9EE1-6ADEB1564446}" srcOrd="2" destOrd="0" presId="urn:microsoft.com/office/officeart/2005/8/layout/bList2#1"/>
    <dgm:cxn modelId="{16C21ACE-C653-41E9-A0FB-DD028CAE0FE1}" type="presParOf" srcId="{AE3F0170-748D-4816-BD38-D98736A4F407}" destId="{54F4A4A7-AB7E-4ED1-AE8A-985828882796}" srcOrd="3" destOrd="0" presId="urn:microsoft.com/office/officeart/2005/8/layout/bList2#1"/>
    <dgm:cxn modelId="{4869F3AB-95DA-4F4A-B15B-6D2D7FF36B72}" type="presParOf" srcId="{C9279B1E-FD0E-46BF-92F6-56D1CE976940}" destId="{DF804C78-F425-451F-AF64-B9126D865A1E}" srcOrd="3" destOrd="0" presId="urn:microsoft.com/office/officeart/2005/8/layout/bList2#1"/>
    <dgm:cxn modelId="{9DA7D8A8-BF75-40CA-9A76-C5CA722ED37E}" type="presParOf" srcId="{C9279B1E-FD0E-46BF-92F6-56D1CE976940}" destId="{7ECF8309-465D-4421-8BA0-F8CEE0E2C319}" srcOrd="4" destOrd="0" presId="urn:microsoft.com/office/officeart/2005/8/layout/bList2#1"/>
    <dgm:cxn modelId="{DF6F4A1E-45FF-4804-A502-BCF70CD817E8}" type="presParOf" srcId="{7ECF8309-465D-4421-8BA0-F8CEE0E2C319}" destId="{E162430C-0F0B-46A7-8A91-498CF9CFFF49}" srcOrd="0" destOrd="0" presId="urn:microsoft.com/office/officeart/2005/8/layout/bList2#1"/>
    <dgm:cxn modelId="{083A7191-C7FC-46FB-AA42-80894AEA5435}" type="presParOf" srcId="{7ECF8309-465D-4421-8BA0-F8CEE0E2C319}" destId="{8E657982-6624-40F6-AEC5-804628C35BEF}" srcOrd="1" destOrd="0" presId="urn:microsoft.com/office/officeart/2005/8/layout/bList2#1"/>
    <dgm:cxn modelId="{7AF38118-1C69-469A-A4F3-5620A7459F5C}" type="presParOf" srcId="{7ECF8309-465D-4421-8BA0-F8CEE0E2C319}" destId="{09779FD0-0C48-4FD9-B2D4-35F00090FBCF}" srcOrd="2" destOrd="0" presId="urn:microsoft.com/office/officeart/2005/8/layout/bList2#1"/>
    <dgm:cxn modelId="{33BD78E7-CE23-40AF-96EC-05ABE01EEDE0}" type="presParOf" srcId="{7ECF8309-465D-4421-8BA0-F8CEE0E2C319}" destId="{7CBA0823-3B45-4684-84B2-717BEB94CC69}" srcOrd="3" destOrd="0" presId="urn:microsoft.com/office/officeart/2005/8/layout/bList2#1"/>
    <dgm:cxn modelId="{F87E86F1-2ACE-432F-BB7C-E99080594933}" type="presParOf" srcId="{C9279B1E-FD0E-46BF-92F6-56D1CE976940}" destId="{944EAC42-EF38-4123-9938-540EAE72648A}" srcOrd="5" destOrd="0" presId="urn:microsoft.com/office/officeart/2005/8/layout/bList2#1"/>
    <dgm:cxn modelId="{D1506F11-DF74-4084-A537-63A23435CF36}" type="presParOf" srcId="{C9279B1E-FD0E-46BF-92F6-56D1CE976940}" destId="{AD0CC993-303F-4F9B-8CFB-5AFF78520091}" srcOrd="6" destOrd="0" presId="urn:microsoft.com/office/officeart/2005/8/layout/bList2#1"/>
    <dgm:cxn modelId="{A6F388AC-3811-4E55-AB65-DEFF99B7CDB6}" type="presParOf" srcId="{AD0CC993-303F-4F9B-8CFB-5AFF78520091}" destId="{21911EB2-C288-47F6-83BC-80C8C769F806}" srcOrd="0" destOrd="0" presId="urn:microsoft.com/office/officeart/2005/8/layout/bList2#1"/>
    <dgm:cxn modelId="{26C61706-A503-4459-93B7-4FCB6289C0E6}" type="presParOf" srcId="{AD0CC993-303F-4F9B-8CFB-5AFF78520091}" destId="{1D29B327-2DD7-45AC-AF7A-287B6617A348}" srcOrd="1" destOrd="0" presId="urn:microsoft.com/office/officeart/2005/8/layout/bList2#1"/>
    <dgm:cxn modelId="{7FB3D4BA-6CE3-4ADB-BC56-5C3704FFDBB1}" type="presParOf" srcId="{AD0CC993-303F-4F9B-8CFB-5AFF78520091}" destId="{0ED31303-D5C7-4BF3-84A2-46CDDB36FF74}" srcOrd="2" destOrd="0" presId="urn:microsoft.com/office/officeart/2005/8/layout/bList2#1"/>
    <dgm:cxn modelId="{EDB35AAD-030A-4C54-8FB8-5D7CEF6CF6C3}" type="presParOf" srcId="{AD0CC993-303F-4F9B-8CFB-5AFF78520091}" destId="{498F4136-8C92-4603-BE1E-FACB738071AD}" srcOrd="3" destOrd="0" presId="urn:microsoft.com/office/officeart/2005/8/layout/bList2#1"/>
    <dgm:cxn modelId="{19FB70E9-EE5A-44F9-9992-D18C1BEBE0AD}" type="presParOf" srcId="{C9279B1E-FD0E-46BF-92F6-56D1CE976940}" destId="{ED1641E7-50FF-4455-9B2C-2E81DB227097}" srcOrd="7" destOrd="0" presId="urn:microsoft.com/office/officeart/2005/8/layout/bList2#1"/>
    <dgm:cxn modelId="{F92D2FD2-CBF8-445F-BE0D-C5FBA6446E50}" type="presParOf" srcId="{C9279B1E-FD0E-46BF-92F6-56D1CE976940}" destId="{41D8AF2F-84D0-4BA7-B1CB-3E94D9D4B3D0}" srcOrd="8" destOrd="0" presId="urn:microsoft.com/office/officeart/2005/8/layout/bList2#1"/>
    <dgm:cxn modelId="{4CD09CB1-7D20-446E-B8B7-2C1D0F3789CA}" type="presParOf" srcId="{41D8AF2F-84D0-4BA7-B1CB-3E94D9D4B3D0}" destId="{62977C92-384E-46AD-9531-73B3D4E3A5A1}" srcOrd="0" destOrd="0" presId="urn:microsoft.com/office/officeart/2005/8/layout/bList2#1"/>
    <dgm:cxn modelId="{BEB74FB1-9545-4084-8E9F-EEDB99F81C51}" type="presParOf" srcId="{41D8AF2F-84D0-4BA7-B1CB-3E94D9D4B3D0}" destId="{D0A411AE-F1B7-4DB6-B32A-C4BA3B2389F9}" srcOrd="1" destOrd="0" presId="urn:microsoft.com/office/officeart/2005/8/layout/bList2#1"/>
    <dgm:cxn modelId="{543F4974-E161-43B2-A20E-787BA2271881}" type="presParOf" srcId="{41D8AF2F-84D0-4BA7-B1CB-3E94D9D4B3D0}" destId="{78F3E8B8-8F3F-4948-A920-2DB4DF611AED}" srcOrd="2" destOrd="0" presId="urn:microsoft.com/office/officeart/2005/8/layout/bList2#1"/>
    <dgm:cxn modelId="{FED2EC53-150C-41D6-8F47-5DF6BF03B797}" type="presParOf" srcId="{41D8AF2F-84D0-4BA7-B1CB-3E94D9D4B3D0}" destId="{D5486CB3-813C-44A1-AA9A-590E734495EC}" srcOrd="3" destOrd="0" presId="urn:microsoft.com/office/officeart/2005/8/layout/bList2#1"/>
    <dgm:cxn modelId="{A471DE50-C578-460C-9F57-34593A09B21E}" type="presParOf" srcId="{C9279B1E-FD0E-46BF-92F6-56D1CE976940}" destId="{D176EF50-89AC-4488-B9C6-C50CCFD58A53}" srcOrd="9" destOrd="0" presId="urn:microsoft.com/office/officeart/2005/8/layout/bList2#1"/>
    <dgm:cxn modelId="{C348D63E-F9B9-4321-8F67-3866D2671E1E}" type="presParOf" srcId="{C9279B1E-FD0E-46BF-92F6-56D1CE976940}" destId="{87FC67F3-B854-4B24-A20D-54E85B2AFA09}" srcOrd="10" destOrd="0" presId="urn:microsoft.com/office/officeart/2005/8/layout/bList2#1"/>
    <dgm:cxn modelId="{C2A799D9-26BD-4DF0-8C7E-B84224702BFE}" type="presParOf" srcId="{87FC67F3-B854-4B24-A20D-54E85B2AFA09}" destId="{E46E26EC-695F-400F-9BEA-10EC62614AE9}" srcOrd="0" destOrd="0" presId="urn:microsoft.com/office/officeart/2005/8/layout/bList2#1"/>
    <dgm:cxn modelId="{D2C98E0C-8E7A-444A-9B9A-114D2A6387C9}" type="presParOf" srcId="{87FC67F3-B854-4B24-A20D-54E85B2AFA09}" destId="{C9112156-0DC6-4BC4-86EC-CD6B016ED443}" srcOrd="1" destOrd="0" presId="urn:microsoft.com/office/officeart/2005/8/layout/bList2#1"/>
    <dgm:cxn modelId="{D849443B-0944-49F7-B01A-3784337799C4}" type="presParOf" srcId="{87FC67F3-B854-4B24-A20D-54E85B2AFA09}" destId="{CC659A3F-0D99-4A27-BDE7-B14D52763F46}" srcOrd="2" destOrd="0" presId="urn:microsoft.com/office/officeart/2005/8/layout/bList2#1"/>
    <dgm:cxn modelId="{CADB9E1D-08F5-4414-A758-71BE8A4691CF}" type="presParOf" srcId="{87FC67F3-B854-4B24-A20D-54E85B2AFA09}" destId="{397D203C-AF58-45D4-A105-068B04EBE34F}" srcOrd="3" destOrd="0" presId="urn:microsoft.com/office/officeart/2005/8/layout/bList2#1"/>
    <dgm:cxn modelId="{A8FEFDC9-8918-42A7-AAC4-CFFD09F3E160}" type="presParOf" srcId="{C9279B1E-FD0E-46BF-92F6-56D1CE976940}" destId="{C2CA4F4C-E22B-4A51-8687-102D74B73E69}" srcOrd="11" destOrd="0" presId="urn:microsoft.com/office/officeart/2005/8/layout/bList2#1"/>
    <dgm:cxn modelId="{2D5C0207-E148-4E93-954D-9BE3A42E14E9}" type="presParOf" srcId="{C9279B1E-FD0E-46BF-92F6-56D1CE976940}" destId="{D2FD40DE-EAAC-4B3D-A8D1-8BC7CDC89305}" srcOrd="12" destOrd="0" presId="urn:microsoft.com/office/officeart/2005/8/layout/bList2#1"/>
    <dgm:cxn modelId="{FA082C02-50DE-456C-B551-8D67B866B49B}" type="presParOf" srcId="{D2FD40DE-EAAC-4B3D-A8D1-8BC7CDC89305}" destId="{15BD6F39-2336-405C-A9E7-52B908B6B067}" srcOrd="0" destOrd="0" presId="urn:microsoft.com/office/officeart/2005/8/layout/bList2#1"/>
    <dgm:cxn modelId="{5EB60B98-B83C-4033-AFC7-65C5E4765BB4}" type="presParOf" srcId="{D2FD40DE-EAAC-4B3D-A8D1-8BC7CDC89305}" destId="{85E65D3C-D2F6-4F13-A6EE-41D750A1C0AE}" srcOrd="1" destOrd="0" presId="urn:microsoft.com/office/officeart/2005/8/layout/bList2#1"/>
    <dgm:cxn modelId="{54AE1C77-3009-4B33-8E61-D36115668CA9}" type="presParOf" srcId="{D2FD40DE-EAAC-4B3D-A8D1-8BC7CDC89305}" destId="{328F438D-7AD8-4C9F-8EA4-7147542D5893}" srcOrd="2" destOrd="0" presId="urn:microsoft.com/office/officeart/2005/8/layout/bList2#1"/>
    <dgm:cxn modelId="{69441157-A305-4B86-B823-0C1C45D37DBB}" type="presParOf" srcId="{D2FD40DE-EAAC-4B3D-A8D1-8BC7CDC89305}" destId="{4B2DAFA4-33DD-4C83-9A04-ECA08B099466}" srcOrd="3" destOrd="0" presId="urn:microsoft.com/office/officeart/2005/8/layout/bList2#1"/>
  </dgm:cxnLst>
  <dgm:bg>
    <a:effectLst>
      <a:glow rad="228600">
        <a:schemeClr val="accent6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846094-C36D-453A-86B8-56FD181E08E2}" type="doc">
      <dgm:prSet loTypeId="urn:microsoft.com/office/officeart/2005/8/layout/radial2" loCatId="relationship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90D8C9-8AC9-4B14-8499-A85B3A4CBFFB}">
      <dgm:prSet phldrT="[Текст]"/>
      <dgm:spPr>
        <a:solidFill>
          <a:schemeClr val="tx1">
            <a:lumMod val="95000"/>
          </a:schemeClr>
        </a:solidFill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lang="ru-RU" dirty="0"/>
        </a:p>
      </dgm:t>
    </dgm:pt>
    <dgm:pt modelId="{E36B0CCF-A845-497F-B4F2-5F70BDE7AFD5}" type="parTrans" cxnId="{753849B0-5553-418E-B0A5-EC7627158C6C}">
      <dgm:prSet/>
      <dgm:spPr>
        <a:ln>
          <a:solidFill>
            <a:schemeClr val="tx1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4EFA19C2-86D4-4136-859D-07D93D5FC995}" type="sibTrans" cxnId="{753849B0-5553-418E-B0A5-EC7627158C6C}">
      <dgm:prSet/>
      <dgm:spPr/>
      <dgm:t>
        <a:bodyPr/>
        <a:lstStyle/>
        <a:p>
          <a:endParaRPr lang="ru-RU"/>
        </a:p>
      </dgm:t>
    </dgm:pt>
    <dgm:pt modelId="{3C8DE943-A594-470E-A8EB-43B272AD696E}">
      <dgm:prSet phldrT="[Текст]" phldr="1"/>
      <dgm:spPr/>
      <dgm:t>
        <a:bodyPr/>
        <a:lstStyle/>
        <a:p>
          <a:endParaRPr lang="ru-RU"/>
        </a:p>
      </dgm:t>
    </dgm:pt>
    <dgm:pt modelId="{DEB8FB8B-27FD-4892-82CC-8595C09DF06F}" type="parTrans" cxnId="{06AB1FCE-0C1C-4B3C-9383-4E459543EFD4}">
      <dgm:prSet/>
      <dgm:spPr/>
      <dgm:t>
        <a:bodyPr/>
        <a:lstStyle/>
        <a:p>
          <a:endParaRPr lang="ru-RU"/>
        </a:p>
      </dgm:t>
    </dgm:pt>
    <dgm:pt modelId="{C2AD493F-32D1-41C7-A227-8EC65A4AFEED}" type="sibTrans" cxnId="{06AB1FCE-0C1C-4B3C-9383-4E459543EFD4}">
      <dgm:prSet/>
      <dgm:spPr/>
      <dgm:t>
        <a:bodyPr/>
        <a:lstStyle/>
        <a:p>
          <a:endParaRPr lang="ru-RU"/>
        </a:p>
      </dgm:t>
    </dgm:pt>
    <dgm:pt modelId="{A6A1D41E-FF64-4D00-827B-760D4B5DF010}">
      <dgm:prSet phldrT="[Текст]" phldr="1"/>
      <dgm:spPr/>
      <dgm:t>
        <a:bodyPr/>
        <a:lstStyle/>
        <a:p>
          <a:endParaRPr lang="ru-RU"/>
        </a:p>
      </dgm:t>
    </dgm:pt>
    <dgm:pt modelId="{EA836F61-F31E-4BB1-938B-FFB61F1E8DD9}" type="parTrans" cxnId="{B99E5FC0-38C5-497B-B6BA-B058BD747AA4}">
      <dgm:prSet/>
      <dgm:spPr/>
      <dgm:t>
        <a:bodyPr/>
        <a:lstStyle/>
        <a:p>
          <a:endParaRPr lang="ru-RU"/>
        </a:p>
      </dgm:t>
    </dgm:pt>
    <dgm:pt modelId="{D6CD8DCF-9F16-4667-AD79-8EE8883AE118}" type="sibTrans" cxnId="{B99E5FC0-38C5-497B-B6BA-B058BD747AA4}">
      <dgm:prSet/>
      <dgm:spPr/>
      <dgm:t>
        <a:bodyPr/>
        <a:lstStyle/>
        <a:p>
          <a:endParaRPr lang="ru-RU"/>
        </a:p>
      </dgm:t>
    </dgm:pt>
    <dgm:pt modelId="{21ED400C-C227-47C0-9FF2-FE1208D255D9}">
      <dgm:prSet phldrT="[Текст]"/>
      <dgm:spPr>
        <a:solidFill>
          <a:schemeClr val="tx1">
            <a:lumMod val="95000"/>
          </a:schemeClr>
        </a:solidFill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lang="ru-RU" dirty="0"/>
        </a:p>
      </dgm:t>
    </dgm:pt>
    <dgm:pt modelId="{664729E9-8970-448D-BCD6-A87FBE340465}" type="parTrans" cxnId="{FE3E8B48-794B-4E94-985C-A0B427AF9CDE}">
      <dgm:prSet/>
      <dgm:spPr>
        <a:ln>
          <a:solidFill>
            <a:schemeClr val="tx1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22DDB948-7ED3-4647-B8DD-5984BB44F783}" type="sibTrans" cxnId="{FE3E8B48-794B-4E94-985C-A0B427AF9CDE}">
      <dgm:prSet/>
      <dgm:spPr/>
      <dgm:t>
        <a:bodyPr/>
        <a:lstStyle/>
        <a:p>
          <a:endParaRPr lang="ru-RU"/>
        </a:p>
      </dgm:t>
    </dgm:pt>
    <dgm:pt modelId="{0C237E5C-63DE-47FC-B196-7A5F4329084B}">
      <dgm:prSet phldrT="[Текст]" phldr="1"/>
      <dgm:spPr/>
      <dgm:t>
        <a:bodyPr/>
        <a:lstStyle/>
        <a:p>
          <a:endParaRPr lang="ru-RU"/>
        </a:p>
      </dgm:t>
    </dgm:pt>
    <dgm:pt modelId="{602A3A2E-A3B9-410F-9C79-C46525520DA8}" type="parTrans" cxnId="{D1997EA6-8A27-463C-99CB-AA0E1E7B6322}">
      <dgm:prSet/>
      <dgm:spPr/>
      <dgm:t>
        <a:bodyPr/>
        <a:lstStyle/>
        <a:p>
          <a:endParaRPr lang="ru-RU"/>
        </a:p>
      </dgm:t>
    </dgm:pt>
    <dgm:pt modelId="{482317DD-E2FB-4CC1-9E15-87CF1FD3DBA4}" type="sibTrans" cxnId="{D1997EA6-8A27-463C-99CB-AA0E1E7B6322}">
      <dgm:prSet/>
      <dgm:spPr/>
      <dgm:t>
        <a:bodyPr/>
        <a:lstStyle/>
        <a:p>
          <a:endParaRPr lang="ru-RU"/>
        </a:p>
      </dgm:t>
    </dgm:pt>
    <dgm:pt modelId="{BB681386-7C06-4507-A9F7-9CEC36BBAAF0}">
      <dgm:prSet phldrT="[Текст]" phldr="1"/>
      <dgm:spPr/>
      <dgm:t>
        <a:bodyPr/>
        <a:lstStyle/>
        <a:p>
          <a:endParaRPr lang="ru-RU"/>
        </a:p>
      </dgm:t>
    </dgm:pt>
    <dgm:pt modelId="{B452838B-CCC4-4A5F-ADEB-42A60AD8A536}" type="parTrans" cxnId="{B26DF788-8038-4297-861D-511CD03CBEBE}">
      <dgm:prSet/>
      <dgm:spPr/>
      <dgm:t>
        <a:bodyPr/>
        <a:lstStyle/>
        <a:p>
          <a:endParaRPr lang="ru-RU"/>
        </a:p>
      </dgm:t>
    </dgm:pt>
    <dgm:pt modelId="{7BB759D8-B4F7-4CB5-A66F-5D8474623BC0}" type="sibTrans" cxnId="{B26DF788-8038-4297-861D-511CD03CBEBE}">
      <dgm:prSet/>
      <dgm:spPr/>
      <dgm:t>
        <a:bodyPr/>
        <a:lstStyle/>
        <a:p>
          <a:endParaRPr lang="ru-RU"/>
        </a:p>
      </dgm:t>
    </dgm:pt>
    <dgm:pt modelId="{8415DB8A-1803-4DE5-BDEB-18A3C1594AF0}">
      <dgm:prSet phldrT="[Текст]"/>
      <dgm:spPr>
        <a:solidFill>
          <a:schemeClr val="tx1">
            <a:lumMod val="95000"/>
          </a:schemeClr>
        </a:solidFill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  <dgm:t>
        <a:bodyPr/>
        <a:lstStyle/>
        <a:p>
          <a:endParaRPr lang="ru-RU" dirty="0"/>
        </a:p>
      </dgm:t>
    </dgm:pt>
    <dgm:pt modelId="{ABBEEA50-F4FD-49FD-BA88-2A60A0EC3BFF}" type="parTrans" cxnId="{9C9A99E0-E9B3-4598-9A09-DD093F3602F5}">
      <dgm:prSet/>
      <dgm:spPr>
        <a:ln>
          <a:solidFill>
            <a:schemeClr val="tx1">
              <a:lumMod val="50000"/>
            </a:schemeClr>
          </a:solidFill>
        </a:ln>
      </dgm:spPr>
      <dgm:t>
        <a:bodyPr/>
        <a:lstStyle/>
        <a:p>
          <a:endParaRPr lang="ru-RU"/>
        </a:p>
      </dgm:t>
    </dgm:pt>
    <dgm:pt modelId="{FCD9F885-FF0B-4F9D-A2A2-1E07A2EE3E02}" type="sibTrans" cxnId="{9C9A99E0-E9B3-4598-9A09-DD093F3602F5}">
      <dgm:prSet/>
      <dgm:spPr/>
      <dgm:t>
        <a:bodyPr/>
        <a:lstStyle/>
        <a:p>
          <a:endParaRPr lang="ru-RU"/>
        </a:p>
      </dgm:t>
    </dgm:pt>
    <dgm:pt modelId="{EB64AC08-14D1-4F15-A6E7-8F4FD4FF29B8}">
      <dgm:prSet phldrT="[Текст]" phldr="1"/>
      <dgm:spPr/>
      <dgm:t>
        <a:bodyPr/>
        <a:lstStyle/>
        <a:p>
          <a:endParaRPr lang="ru-RU"/>
        </a:p>
      </dgm:t>
    </dgm:pt>
    <dgm:pt modelId="{0DC6DA58-2016-4835-8C6A-8E2E074AB70F}" type="parTrans" cxnId="{A88AA3E2-6A89-45DF-8B70-36760774E0D0}">
      <dgm:prSet/>
      <dgm:spPr/>
      <dgm:t>
        <a:bodyPr/>
        <a:lstStyle/>
        <a:p>
          <a:endParaRPr lang="ru-RU"/>
        </a:p>
      </dgm:t>
    </dgm:pt>
    <dgm:pt modelId="{98E249DF-9C18-4470-8922-FC0CE958D395}" type="sibTrans" cxnId="{A88AA3E2-6A89-45DF-8B70-36760774E0D0}">
      <dgm:prSet/>
      <dgm:spPr/>
      <dgm:t>
        <a:bodyPr/>
        <a:lstStyle/>
        <a:p>
          <a:endParaRPr lang="ru-RU"/>
        </a:p>
      </dgm:t>
    </dgm:pt>
    <dgm:pt modelId="{03962DB5-5587-42E7-84DC-793F4527573A}">
      <dgm:prSet phldrT="[Текст]" phldr="1"/>
      <dgm:spPr/>
      <dgm:t>
        <a:bodyPr/>
        <a:lstStyle/>
        <a:p>
          <a:endParaRPr lang="ru-RU"/>
        </a:p>
      </dgm:t>
    </dgm:pt>
    <dgm:pt modelId="{3A7E3558-2C9D-4013-90BC-EFA2D82AF815}" type="parTrans" cxnId="{54672A30-DE1E-47D8-A53D-914B9422DB54}">
      <dgm:prSet/>
      <dgm:spPr/>
      <dgm:t>
        <a:bodyPr/>
        <a:lstStyle/>
        <a:p>
          <a:endParaRPr lang="ru-RU"/>
        </a:p>
      </dgm:t>
    </dgm:pt>
    <dgm:pt modelId="{F0EA003F-D0CD-4F4A-A5BA-53BD95A4C135}" type="sibTrans" cxnId="{54672A30-DE1E-47D8-A53D-914B9422DB54}">
      <dgm:prSet/>
      <dgm:spPr/>
      <dgm:t>
        <a:bodyPr/>
        <a:lstStyle/>
        <a:p>
          <a:endParaRPr lang="ru-RU"/>
        </a:p>
      </dgm:t>
    </dgm:pt>
    <dgm:pt modelId="{E943F6FF-170A-4DCD-B9FF-7C757890E29D}" type="pres">
      <dgm:prSet presAssocID="{4A846094-C36D-453A-86B8-56FD181E08E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FAB688-0CA2-4C31-B3B8-C42AB63DC89D}" type="pres">
      <dgm:prSet presAssocID="{4A846094-C36D-453A-86B8-56FD181E08E2}" presName="cycle" presStyleCnt="0"/>
      <dgm:spPr/>
    </dgm:pt>
    <dgm:pt modelId="{99197084-538D-4B78-AD8C-BEC054FEDFFB}" type="pres">
      <dgm:prSet presAssocID="{4A846094-C36D-453A-86B8-56FD181E08E2}" presName="centerShape" presStyleCnt="0"/>
      <dgm:spPr/>
    </dgm:pt>
    <dgm:pt modelId="{DC01C73C-4E82-4B9F-A8EE-E558DA838F88}" type="pres">
      <dgm:prSet presAssocID="{4A846094-C36D-453A-86B8-56FD181E08E2}" presName="connSite" presStyleLbl="node1" presStyleIdx="0" presStyleCnt="4"/>
      <dgm:spPr/>
    </dgm:pt>
    <dgm:pt modelId="{E9B126D9-08CD-45A4-AC7A-C09743E29B34}" type="pres">
      <dgm:prSet presAssocID="{4A846094-C36D-453A-86B8-56FD181E08E2}" presName="visible" presStyleLbl="nod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</dgm:spPr>
    </dgm:pt>
    <dgm:pt modelId="{EC211825-F26D-47A2-8D7F-EFEA824BA1D5}" type="pres">
      <dgm:prSet presAssocID="{E36B0CCF-A845-497F-B4F2-5F70BDE7AFD5}" presName="Name25" presStyleLbl="parChTrans1D1" presStyleIdx="0" presStyleCnt="3"/>
      <dgm:spPr/>
      <dgm:t>
        <a:bodyPr/>
        <a:lstStyle/>
        <a:p>
          <a:endParaRPr lang="ru-RU"/>
        </a:p>
      </dgm:t>
    </dgm:pt>
    <dgm:pt modelId="{8A5D4B71-CAB4-43AF-994E-96D20AB7D7D5}" type="pres">
      <dgm:prSet presAssocID="{E190D8C9-8AC9-4B14-8499-A85B3A4CBFFB}" presName="node" presStyleCnt="0"/>
      <dgm:spPr/>
    </dgm:pt>
    <dgm:pt modelId="{42E4EFFD-0E91-43D7-B068-5CA77501F960}" type="pres">
      <dgm:prSet presAssocID="{E190D8C9-8AC9-4B14-8499-A85B3A4CBFFB}" presName="parentNode" presStyleLbl="node1" presStyleIdx="1" presStyleCnt="4" custLinFactNeighborX="97243" custLinFactNeighborY="1129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D8281D-D810-4955-8879-327706EB61F4}" type="pres">
      <dgm:prSet presAssocID="{E190D8C9-8AC9-4B14-8499-A85B3A4CBFFB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5A21B1-7A94-4EDF-9E8A-883FADF34A6B}" type="pres">
      <dgm:prSet presAssocID="{664729E9-8970-448D-BCD6-A87FBE340465}" presName="Name25" presStyleLbl="parChTrans1D1" presStyleIdx="1" presStyleCnt="3"/>
      <dgm:spPr/>
      <dgm:t>
        <a:bodyPr/>
        <a:lstStyle/>
        <a:p>
          <a:endParaRPr lang="ru-RU"/>
        </a:p>
      </dgm:t>
    </dgm:pt>
    <dgm:pt modelId="{B3B14B5F-9C57-4E1E-83D5-607689200D5F}" type="pres">
      <dgm:prSet presAssocID="{21ED400C-C227-47C0-9FF2-FE1208D255D9}" presName="node" presStyleCnt="0"/>
      <dgm:spPr/>
    </dgm:pt>
    <dgm:pt modelId="{481A878E-DA87-486D-93DE-ACC336B31600}" type="pres">
      <dgm:prSet presAssocID="{21ED400C-C227-47C0-9FF2-FE1208D255D9}" presName="parentNode" presStyleLbl="node1" presStyleIdx="2" presStyleCnt="4" custLinFactX="100000" custLinFactNeighborX="139250" custLinFactNeighborY="-14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B0DF41-2405-411E-ABA4-F58CC084BB03}" type="pres">
      <dgm:prSet presAssocID="{21ED400C-C227-47C0-9FF2-FE1208D255D9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149619-69F7-4AFD-9925-E1073C0E30D6}" type="pres">
      <dgm:prSet presAssocID="{ABBEEA50-F4FD-49FD-BA88-2A60A0EC3BFF}" presName="Name25" presStyleLbl="parChTrans1D1" presStyleIdx="2" presStyleCnt="3"/>
      <dgm:spPr/>
      <dgm:t>
        <a:bodyPr/>
        <a:lstStyle/>
        <a:p>
          <a:endParaRPr lang="ru-RU"/>
        </a:p>
      </dgm:t>
    </dgm:pt>
    <dgm:pt modelId="{BFCFA7CB-B55C-4363-9A89-428F814A2F4F}" type="pres">
      <dgm:prSet presAssocID="{8415DB8A-1803-4DE5-BDEB-18A3C1594AF0}" presName="node" presStyleCnt="0"/>
      <dgm:spPr/>
    </dgm:pt>
    <dgm:pt modelId="{E7EC372D-1A86-4CD6-B952-6AC17EC6806F}" type="pres">
      <dgm:prSet presAssocID="{8415DB8A-1803-4DE5-BDEB-18A3C1594AF0}" presName="parentNode" presStyleLbl="node1" presStyleIdx="3" presStyleCnt="4" custLinFactX="2923" custLinFactNeighborX="100000" custLinFactNeighborY="-135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408D7-D7D3-4C72-82DD-47D5E12C6BB9}" type="pres">
      <dgm:prSet presAssocID="{8415DB8A-1803-4DE5-BDEB-18A3C1594AF0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6B1752F-2BD3-406E-B40F-AFA5BD463326}" type="presOf" srcId="{E36B0CCF-A845-497F-B4F2-5F70BDE7AFD5}" destId="{EC211825-F26D-47A2-8D7F-EFEA824BA1D5}" srcOrd="0" destOrd="0" presId="urn:microsoft.com/office/officeart/2005/8/layout/radial2"/>
    <dgm:cxn modelId="{54672A30-DE1E-47D8-A53D-914B9422DB54}" srcId="{8415DB8A-1803-4DE5-BDEB-18A3C1594AF0}" destId="{03962DB5-5587-42E7-84DC-793F4527573A}" srcOrd="1" destOrd="0" parTransId="{3A7E3558-2C9D-4013-90BC-EFA2D82AF815}" sibTransId="{F0EA003F-D0CD-4F4A-A5BA-53BD95A4C135}"/>
    <dgm:cxn modelId="{4A96DC07-E770-4A55-9F90-AA27E71423A1}" type="presOf" srcId="{0C237E5C-63DE-47FC-B196-7A5F4329084B}" destId="{EBB0DF41-2405-411E-ABA4-F58CC084BB03}" srcOrd="0" destOrd="0" presId="urn:microsoft.com/office/officeart/2005/8/layout/radial2"/>
    <dgm:cxn modelId="{06AB1FCE-0C1C-4B3C-9383-4E459543EFD4}" srcId="{E190D8C9-8AC9-4B14-8499-A85B3A4CBFFB}" destId="{3C8DE943-A594-470E-A8EB-43B272AD696E}" srcOrd="0" destOrd="0" parTransId="{DEB8FB8B-27FD-4892-82CC-8595C09DF06F}" sibTransId="{C2AD493F-32D1-41C7-A227-8EC65A4AFEED}"/>
    <dgm:cxn modelId="{753849B0-5553-418E-B0A5-EC7627158C6C}" srcId="{4A846094-C36D-453A-86B8-56FD181E08E2}" destId="{E190D8C9-8AC9-4B14-8499-A85B3A4CBFFB}" srcOrd="0" destOrd="0" parTransId="{E36B0CCF-A845-497F-B4F2-5F70BDE7AFD5}" sibTransId="{4EFA19C2-86D4-4136-859D-07D93D5FC995}"/>
    <dgm:cxn modelId="{A2C1B5F9-5C96-479F-A279-E20A00671CD6}" type="presOf" srcId="{E190D8C9-8AC9-4B14-8499-A85B3A4CBFFB}" destId="{42E4EFFD-0E91-43D7-B068-5CA77501F960}" srcOrd="0" destOrd="0" presId="urn:microsoft.com/office/officeart/2005/8/layout/radial2"/>
    <dgm:cxn modelId="{7C10E6C3-9B71-47F0-A43F-04F94C5C378B}" type="presOf" srcId="{4A846094-C36D-453A-86B8-56FD181E08E2}" destId="{E943F6FF-170A-4DCD-B9FF-7C757890E29D}" srcOrd="0" destOrd="0" presId="urn:microsoft.com/office/officeart/2005/8/layout/radial2"/>
    <dgm:cxn modelId="{A88AA3E2-6A89-45DF-8B70-36760774E0D0}" srcId="{8415DB8A-1803-4DE5-BDEB-18A3C1594AF0}" destId="{EB64AC08-14D1-4F15-A6E7-8F4FD4FF29B8}" srcOrd="0" destOrd="0" parTransId="{0DC6DA58-2016-4835-8C6A-8E2E074AB70F}" sibTransId="{98E249DF-9C18-4470-8922-FC0CE958D395}"/>
    <dgm:cxn modelId="{B99E5FC0-38C5-497B-B6BA-B058BD747AA4}" srcId="{E190D8C9-8AC9-4B14-8499-A85B3A4CBFFB}" destId="{A6A1D41E-FF64-4D00-827B-760D4B5DF010}" srcOrd="1" destOrd="0" parTransId="{EA836F61-F31E-4BB1-938B-FFB61F1E8DD9}" sibTransId="{D6CD8DCF-9F16-4667-AD79-8EE8883AE118}"/>
    <dgm:cxn modelId="{D1997EA6-8A27-463C-99CB-AA0E1E7B6322}" srcId="{21ED400C-C227-47C0-9FF2-FE1208D255D9}" destId="{0C237E5C-63DE-47FC-B196-7A5F4329084B}" srcOrd="0" destOrd="0" parTransId="{602A3A2E-A3B9-410F-9C79-C46525520DA8}" sibTransId="{482317DD-E2FB-4CC1-9E15-87CF1FD3DBA4}"/>
    <dgm:cxn modelId="{944343A3-7FB4-410F-9396-39236ECB285D}" type="presOf" srcId="{BB681386-7C06-4507-A9F7-9CEC36BBAAF0}" destId="{EBB0DF41-2405-411E-ABA4-F58CC084BB03}" srcOrd="0" destOrd="1" presId="urn:microsoft.com/office/officeart/2005/8/layout/radial2"/>
    <dgm:cxn modelId="{9C9A99E0-E9B3-4598-9A09-DD093F3602F5}" srcId="{4A846094-C36D-453A-86B8-56FD181E08E2}" destId="{8415DB8A-1803-4DE5-BDEB-18A3C1594AF0}" srcOrd="2" destOrd="0" parTransId="{ABBEEA50-F4FD-49FD-BA88-2A60A0EC3BFF}" sibTransId="{FCD9F885-FF0B-4F9D-A2A2-1E07A2EE3E02}"/>
    <dgm:cxn modelId="{534E36B5-57CF-4D64-B7C8-71AF8E361BDF}" type="presOf" srcId="{EB64AC08-14D1-4F15-A6E7-8F4FD4FF29B8}" destId="{C66408D7-D7D3-4C72-82DD-47D5E12C6BB9}" srcOrd="0" destOrd="0" presId="urn:microsoft.com/office/officeart/2005/8/layout/radial2"/>
    <dgm:cxn modelId="{11F6A2E7-CF14-4DB5-8C20-55DEDC9E5515}" type="presOf" srcId="{ABBEEA50-F4FD-49FD-BA88-2A60A0EC3BFF}" destId="{A6149619-69F7-4AFD-9925-E1073C0E30D6}" srcOrd="0" destOrd="0" presId="urn:microsoft.com/office/officeart/2005/8/layout/radial2"/>
    <dgm:cxn modelId="{BF365834-74CA-49FA-A238-1A83805DADF6}" type="presOf" srcId="{21ED400C-C227-47C0-9FF2-FE1208D255D9}" destId="{481A878E-DA87-486D-93DE-ACC336B31600}" srcOrd="0" destOrd="0" presId="urn:microsoft.com/office/officeart/2005/8/layout/radial2"/>
    <dgm:cxn modelId="{1EFB60B9-A3CA-4E70-AC16-9F47B2B9ECBE}" type="presOf" srcId="{3C8DE943-A594-470E-A8EB-43B272AD696E}" destId="{65D8281D-D810-4955-8879-327706EB61F4}" srcOrd="0" destOrd="0" presId="urn:microsoft.com/office/officeart/2005/8/layout/radial2"/>
    <dgm:cxn modelId="{2BC02FA9-ADBE-4068-B223-23586FD6ABE1}" type="presOf" srcId="{03962DB5-5587-42E7-84DC-793F4527573A}" destId="{C66408D7-D7D3-4C72-82DD-47D5E12C6BB9}" srcOrd="0" destOrd="1" presId="urn:microsoft.com/office/officeart/2005/8/layout/radial2"/>
    <dgm:cxn modelId="{4D81A7A0-D2C9-49CD-A4D5-3E8B3BC71F51}" type="presOf" srcId="{A6A1D41E-FF64-4D00-827B-760D4B5DF010}" destId="{65D8281D-D810-4955-8879-327706EB61F4}" srcOrd="0" destOrd="1" presId="urn:microsoft.com/office/officeart/2005/8/layout/radial2"/>
    <dgm:cxn modelId="{B26DF788-8038-4297-861D-511CD03CBEBE}" srcId="{21ED400C-C227-47C0-9FF2-FE1208D255D9}" destId="{BB681386-7C06-4507-A9F7-9CEC36BBAAF0}" srcOrd="1" destOrd="0" parTransId="{B452838B-CCC4-4A5F-ADEB-42A60AD8A536}" sibTransId="{7BB759D8-B4F7-4CB5-A66F-5D8474623BC0}"/>
    <dgm:cxn modelId="{FE3E8B48-794B-4E94-985C-A0B427AF9CDE}" srcId="{4A846094-C36D-453A-86B8-56FD181E08E2}" destId="{21ED400C-C227-47C0-9FF2-FE1208D255D9}" srcOrd="1" destOrd="0" parTransId="{664729E9-8970-448D-BCD6-A87FBE340465}" sibTransId="{22DDB948-7ED3-4647-B8DD-5984BB44F783}"/>
    <dgm:cxn modelId="{927C2FC5-4253-4A9C-8204-AE904F431009}" type="presOf" srcId="{664729E9-8970-448D-BCD6-A87FBE340465}" destId="{905A21B1-7A94-4EDF-9E8A-883FADF34A6B}" srcOrd="0" destOrd="0" presId="urn:microsoft.com/office/officeart/2005/8/layout/radial2"/>
    <dgm:cxn modelId="{2388E469-BD0F-42DD-A0E3-64A610FEB921}" type="presOf" srcId="{8415DB8A-1803-4DE5-BDEB-18A3C1594AF0}" destId="{E7EC372D-1A86-4CD6-B952-6AC17EC6806F}" srcOrd="0" destOrd="0" presId="urn:microsoft.com/office/officeart/2005/8/layout/radial2"/>
    <dgm:cxn modelId="{93D42A2B-586E-4166-BB14-BD7E54179A59}" type="presParOf" srcId="{E943F6FF-170A-4DCD-B9FF-7C757890E29D}" destId="{BBFAB688-0CA2-4C31-B3B8-C42AB63DC89D}" srcOrd="0" destOrd="0" presId="urn:microsoft.com/office/officeart/2005/8/layout/radial2"/>
    <dgm:cxn modelId="{35BABF74-B921-4A16-9225-F65DC3976B03}" type="presParOf" srcId="{BBFAB688-0CA2-4C31-B3B8-C42AB63DC89D}" destId="{99197084-538D-4B78-AD8C-BEC054FEDFFB}" srcOrd="0" destOrd="0" presId="urn:microsoft.com/office/officeart/2005/8/layout/radial2"/>
    <dgm:cxn modelId="{17CE09AC-4295-49AE-9DA1-BBC946BC2A72}" type="presParOf" srcId="{99197084-538D-4B78-AD8C-BEC054FEDFFB}" destId="{DC01C73C-4E82-4B9F-A8EE-E558DA838F88}" srcOrd="0" destOrd="0" presId="urn:microsoft.com/office/officeart/2005/8/layout/radial2"/>
    <dgm:cxn modelId="{B2D57368-EEF1-4FA0-A391-7BD5EA47BF64}" type="presParOf" srcId="{99197084-538D-4B78-AD8C-BEC054FEDFFB}" destId="{E9B126D9-08CD-45A4-AC7A-C09743E29B34}" srcOrd="1" destOrd="0" presId="urn:microsoft.com/office/officeart/2005/8/layout/radial2"/>
    <dgm:cxn modelId="{8361B48C-62CD-483F-8E8A-B519E5B96461}" type="presParOf" srcId="{BBFAB688-0CA2-4C31-B3B8-C42AB63DC89D}" destId="{EC211825-F26D-47A2-8D7F-EFEA824BA1D5}" srcOrd="1" destOrd="0" presId="urn:microsoft.com/office/officeart/2005/8/layout/radial2"/>
    <dgm:cxn modelId="{95034432-5137-4E86-9D3B-FB5FAF536093}" type="presParOf" srcId="{BBFAB688-0CA2-4C31-B3B8-C42AB63DC89D}" destId="{8A5D4B71-CAB4-43AF-994E-96D20AB7D7D5}" srcOrd="2" destOrd="0" presId="urn:microsoft.com/office/officeart/2005/8/layout/radial2"/>
    <dgm:cxn modelId="{F6CF15C4-56A2-453E-A3C1-04C341D6834D}" type="presParOf" srcId="{8A5D4B71-CAB4-43AF-994E-96D20AB7D7D5}" destId="{42E4EFFD-0E91-43D7-B068-5CA77501F960}" srcOrd="0" destOrd="0" presId="urn:microsoft.com/office/officeart/2005/8/layout/radial2"/>
    <dgm:cxn modelId="{8C440E59-CE9B-4277-B9AA-97FEC468E8D0}" type="presParOf" srcId="{8A5D4B71-CAB4-43AF-994E-96D20AB7D7D5}" destId="{65D8281D-D810-4955-8879-327706EB61F4}" srcOrd="1" destOrd="0" presId="urn:microsoft.com/office/officeart/2005/8/layout/radial2"/>
    <dgm:cxn modelId="{661E5339-64DF-4269-908B-0A315F4066F0}" type="presParOf" srcId="{BBFAB688-0CA2-4C31-B3B8-C42AB63DC89D}" destId="{905A21B1-7A94-4EDF-9E8A-883FADF34A6B}" srcOrd="3" destOrd="0" presId="urn:microsoft.com/office/officeart/2005/8/layout/radial2"/>
    <dgm:cxn modelId="{A9CEB46F-F255-4853-9C45-8AEA5032FA9F}" type="presParOf" srcId="{BBFAB688-0CA2-4C31-B3B8-C42AB63DC89D}" destId="{B3B14B5F-9C57-4E1E-83D5-607689200D5F}" srcOrd="4" destOrd="0" presId="urn:microsoft.com/office/officeart/2005/8/layout/radial2"/>
    <dgm:cxn modelId="{17BAA823-5A0D-4007-9299-D11F3B67DCAF}" type="presParOf" srcId="{B3B14B5F-9C57-4E1E-83D5-607689200D5F}" destId="{481A878E-DA87-486D-93DE-ACC336B31600}" srcOrd="0" destOrd="0" presId="urn:microsoft.com/office/officeart/2005/8/layout/radial2"/>
    <dgm:cxn modelId="{BB5153E8-CA08-4687-B9C1-B57310BAE2B9}" type="presParOf" srcId="{B3B14B5F-9C57-4E1E-83D5-607689200D5F}" destId="{EBB0DF41-2405-411E-ABA4-F58CC084BB03}" srcOrd="1" destOrd="0" presId="urn:microsoft.com/office/officeart/2005/8/layout/radial2"/>
    <dgm:cxn modelId="{9D57967E-8A67-4C77-9C28-17BA5F497A2E}" type="presParOf" srcId="{BBFAB688-0CA2-4C31-B3B8-C42AB63DC89D}" destId="{A6149619-69F7-4AFD-9925-E1073C0E30D6}" srcOrd="5" destOrd="0" presId="urn:microsoft.com/office/officeart/2005/8/layout/radial2"/>
    <dgm:cxn modelId="{333C9C33-2826-4BB5-B161-7150E0C468FC}" type="presParOf" srcId="{BBFAB688-0CA2-4C31-B3B8-C42AB63DC89D}" destId="{BFCFA7CB-B55C-4363-9A89-428F814A2F4F}" srcOrd="6" destOrd="0" presId="urn:microsoft.com/office/officeart/2005/8/layout/radial2"/>
    <dgm:cxn modelId="{E02D8858-E4DF-4CE6-889E-AAC71EE2A033}" type="presParOf" srcId="{BFCFA7CB-B55C-4363-9A89-428F814A2F4F}" destId="{E7EC372D-1A86-4CD6-B952-6AC17EC6806F}" srcOrd="0" destOrd="0" presId="urn:microsoft.com/office/officeart/2005/8/layout/radial2"/>
    <dgm:cxn modelId="{F45469E1-C405-43B3-8A1B-13BF2405917D}" type="presParOf" srcId="{BFCFA7CB-B55C-4363-9A89-428F814A2F4F}" destId="{C66408D7-D7D3-4C72-82DD-47D5E12C6BB9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98F58B-400E-4895-85C0-D34164D0BB2C}">
      <dsp:nvSpPr>
        <dsp:cNvPr id="0" name=""/>
        <dsp:cNvSpPr/>
      </dsp:nvSpPr>
      <dsp:spPr>
        <a:xfrm>
          <a:off x="0" y="714385"/>
          <a:ext cx="1518136" cy="113325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7C1D7-052B-4520-941A-67A0BF83A124}">
      <dsp:nvSpPr>
        <dsp:cNvPr id="0" name=""/>
        <dsp:cNvSpPr/>
      </dsp:nvSpPr>
      <dsp:spPr>
        <a:xfrm>
          <a:off x="4281" y="1847302"/>
          <a:ext cx="1518136" cy="487300"/>
        </a:xfrm>
        <a:prstGeom prst="rect">
          <a:avLst/>
        </a:prstGeom>
        <a:solidFill>
          <a:schemeClr val="tx2">
            <a:lumMod val="25000"/>
          </a:schemeClr>
        </a:solid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u="sng" kern="1200" baseline="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  <a:hlinkClick xmlns:r="http://schemas.openxmlformats.org/officeDocument/2006/relationships" r:id="" action="ppaction://hlinksldjump"/>
            </a:rPr>
            <a:t>TEW-403Plus</a:t>
          </a:r>
          <a:endParaRPr lang="ru-RU" sz="1200" u="sng" kern="1200" baseline="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  <a:uFill>
              <a:solidFill>
                <a:schemeClr val="bg1">
                  <a:lumMod val="75000"/>
                  <a:lumOff val="25000"/>
                </a:schemeClr>
              </a:solidFill>
            </a:uFill>
          </a:endParaRPr>
        </a:p>
      </dsp:txBody>
      <dsp:txXfrm>
        <a:off x="4281" y="1847302"/>
        <a:ext cx="1069110" cy="487300"/>
      </dsp:txXfrm>
    </dsp:sp>
    <dsp:sp modelId="{F57FEE43-CEC2-4D5C-A6EA-18C041149A27}">
      <dsp:nvSpPr>
        <dsp:cNvPr id="0" name=""/>
        <dsp:cNvSpPr/>
      </dsp:nvSpPr>
      <dsp:spPr>
        <a:xfrm>
          <a:off x="1116336" y="1924705"/>
          <a:ext cx="531347" cy="5313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rgbClr val="7030A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D058CF-BD69-4050-9E05-AD64E6037FB1}">
      <dsp:nvSpPr>
        <dsp:cNvPr id="0" name=""/>
        <dsp:cNvSpPr/>
      </dsp:nvSpPr>
      <dsp:spPr>
        <a:xfrm>
          <a:off x="1779322" y="714045"/>
          <a:ext cx="1518136" cy="113325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994DB8-318E-4BCB-9EE1-6ADEB1564446}">
      <dsp:nvSpPr>
        <dsp:cNvPr id="0" name=""/>
        <dsp:cNvSpPr/>
      </dsp:nvSpPr>
      <dsp:spPr>
        <a:xfrm>
          <a:off x="1779322" y="1847302"/>
          <a:ext cx="1518136" cy="487300"/>
        </a:xfrm>
        <a:prstGeom prst="rect">
          <a:avLst/>
        </a:prstGeom>
        <a:solidFill>
          <a:schemeClr val="tx2">
            <a:lumMod val="25000"/>
          </a:schemeClr>
        </a:solid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DWL-G650+</a:t>
          </a:r>
          <a:endParaRPr lang="ru-RU" sz="1200" kern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1779322" y="1847302"/>
        <a:ext cx="1069110" cy="487300"/>
      </dsp:txXfrm>
    </dsp:sp>
    <dsp:sp modelId="{54F4A4A7-AB7E-4ED1-AE8A-985828882796}">
      <dsp:nvSpPr>
        <dsp:cNvPr id="0" name=""/>
        <dsp:cNvSpPr/>
      </dsp:nvSpPr>
      <dsp:spPr>
        <a:xfrm>
          <a:off x="2891378" y="1924705"/>
          <a:ext cx="531347" cy="5313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rgbClr val="7030A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62430C-0F0B-46A7-8A91-498CF9CFFF49}">
      <dsp:nvSpPr>
        <dsp:cNvPr id="0" name=""/>
        <dsp:cNvSpPr/>
      </dsp:nvSpPr>
      <dsp:spPr>
        <a:xfrm>
          <a:off x="3554364" y="714045"/>
          <a:ext cx="1518136" cy="113325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779FD0-0C48-4FD9-B2D4-35F00090FBCF}">
      <dsp:nvSpPr>
        <dsp:cNvPr id="0" name=""/>
        <dsp:cNvSpPr/>
      </dsp:nvSpPr>
      <dsp:spPr>
        <a:xfrm>
          <a:off x="3554364" y="1847302"/>
          <a:ext cx="1518136" cy="487300"/>
        </a:xfrm>
        <a:prstGeom prst="rect">
          <a:avLst/>
        </a:prstGeom>
        <a:solidFill>
          <a:schemeClr val="tx2">
            <a:lumMod val="25000"/>
          </a:schemeClr>
        </a:solid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Nintendo Wi-Fi USB Connector</a:t>
          </a:r>
          <a:endParaRPr lang="ru-RU" sz="1200" kern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3554364" y="1847302"/>
        <a:ext cx="1069110" cy="487300"/>
      </dsp:txXfrm>
    </dsp:sp>
    <dsp:sp modelId="{7CBA0823-3B45-4684-84B2-717BEB94CC69}">
      <dsp:nvSpPr>
        <dsp:cNvPr id="0" name=""/>
        <dsp:cNvSpPr/>
      </dsp:nvSpPr>
      <dsp:spPr>
        <a:xfrm>
          <a:off x="4666419" y="1924705"/>
          <a:ext cx="531347" cy="5313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rgbClr val="7030A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911EB2-C288-47F6-83BC-80C8C769F806}">
      <dsp:nvSpPr>
        <dsp:cNvPr id="0" name=""/>
        <dsp:cNvSpPr/>
      </dsp:nvSpPr>
      <dsp:spPr>
        <a:xfrm>
          <a:off x="5329405" y="714045"/>
          <a:ext cx="1518136" cy="113325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D31303-D5C7-4BF3-84A2-46CDDB36FF74}">
      <dsp:nvSpPr>
        <dsp:cNvPr id="0" name=""/>
        <dsp:cNvSpPr/>
      </dsp:nvSpPr>
      <dsp:spPr>
        <a:xfrm>
          <a:off x="5329405" y="1847302"/>
          <a:ext cx="1518136" cy="487300"/>
        </a:xfrm>
        <a:prstGeom prst="rect">
          <a:avLst/>
        </a:prstGeom>
        <a:solidFill>
          <a:schemeClr val="tx2">
            <a:lumMod val="25000"/>
          </a:schemeClr>
        </a:solid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DWL-2100AP</a:t>
          </a:r>
          <a:endParaRPr lang="ru-RU" sz="1200" kern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5329405" y="1847302"/>
        <a:ext cx="1069110" cy="487300"/>
      </dsp:txXfrm>
    </dsp:sp>
    <dsp:sp modelId="{498F4136-8C92-4603-BE1E-FACB738071AD}">
      <dsp:nvSpPr>
        <dsp:cNvPr id="0" name=""/>
        <dsp:cNvSpPr/>
      </dsp:nvSpPr>
      <dsp:spPr>
        <a:xfrm>
          <a:off x="6441461" y="1924705"/>
          <a:ext cx="531347" cy="5313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rgbClr val="7030A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977C92-384E-46AD-9531-73B3D4E3A5A1}">
      <dsp:nvSpPr>
        <dsp:cNvPr id="0" name=""/>
        <dsp:cNvSpPr/>
      </dsp:nvSpPr>
      <dsp:spPr>
        <a:xfrm>
          <a:off x="891801" y="2719218"/>
          <a:ext cx="1518136" cy="113325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F3E8B8-8F3F-4948-A920-2DB4DF611AED}">
      <dsp:nvSpPr>
        <dsp:cNvPr id="0" name=""/>
        <dsp:cNvSpPr/>
      </dsp:nvSpPr>
      <dsp:spPr>
        <a:xfrm>
          <a:off x="891801" y="3852475"/>
          <a:ext cx="1518136" cy="487300"/>
        </a:xfrm>
        <a:prstGeom prst="rect">
          <a:avLst/>
        </a:prstGeom>
        <a:solidFill>
          <a:schemeClr val="tx2">
            <a:lumMod val="25000"/>
          </a:schemeClr>
        </a:solid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rPr>
            <a:t>TEW-411BRPlus</a:t>
          </a:r>
          <a:endParaRPr lang="ru-RU" sz="1200" kern="1200" dirty="0"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891801" y="3852475"/>
        <a:ext cx="1069110" cy="487300"/>
      </dsp:txXfrm>
    </dsp:sp>
    <dsp:sp modelId="{D5486CB3-813C-44A1-AA9A-590E734495EC}">
      <dsp:nvSpPr>
        <dsp:cNvPr id="0" name=""/>
        <dsp:cNvSpPr/>
      </dsp:nvSpPr>
      <dsp:spPr>
        <a:xfrm>
          <a:off x="2003857" y="3929878"/>
          <a:ext cx="531347" cy="5313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rgbClr val="7030A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6E26EC-695F-400F-9BEA-10EC62614AE9}">
      <dsp:nvSpPr>
        <dsp:cNvPr id="0" name=""/>
        <dsp:cNvSpPr/>
      </dsp:nvSpPr>
      <dsp:spPr>
        <a:xfrm>
          <a:off x="2666843" y="2719218"/>
          <a:ext cx="1518136" cy="113325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659A3F-0D99-4A27-BDE7-B14D52763F46}">
      <dsp:nvSpPr>
        <dsp:cNvPr id="0" name=""/>
        <dsp:cNvSpPr/>
      </dsp:nvSpPr>
      <dsp:spPr>
        <a:xfrm>
          <a:off x="2666843" y="3852475"/>
          <a:ext cx="1518136" cy="487300"/>
        </a:xfrm>
        <a:prstGeom prst="rect">
          <a:avLst/>
        </a:prstGeom>
        <a:solidFill>
          <a:schemeClr val="tx2">
            <a:lumMod val="25000"/>
          </a:schemeClr>
        </a:solid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0" rIns="15240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КПК </a:t>
          </a:r>
          <a:r>
            <a:rPr lang="en-US" sz="1200" kern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Acer n300</a:t>
          </a:r>
          <a:endParaRPr lang="ru-RU" sz="1200" kern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2666843" y="3852475"/>
        <a:ext cx="1069110" cy="487300"/>
      </dsp:txXfrm>
    </dsp:sp>
    <dsp:sp modelId="{397D203C-AF58-45D4-A105-068B04EBE34F}">
      <dsp:nvSpPr>
        <dsp:cNvPr id="0" name=""/>
        <dsp:cNvSpPr/>
      </dsp:nvSpPr>
      <dsp:spPr>
        <a:xfrm>
          <a:off x="3778898" y="3929878"/>
          <a:ext cx="531347" cy="5313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rgbClr val="7030A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BD6F39-2336-405C-A9E7-52B908B6B067}">
      <dsp:nvSpPr>
        <dsp:cNvPr id="0" name=""/>
        <dsp:cNvSpPr/>
      </dsp:nvSpPr>
      <dsp:spPr>
        <a:xfrm>
          <a:off x="4441884" y="2719218"/>
          <a:ext cx="1518136" cy="1133256"/>
        </a:xfrm>
        <a:prstGeom prst="round2SameRect">
          <a:avLst>
            <a:gd name="adj1" fmla="val 8000"/>
            <a:gd name="adj2" fmla="val 0"/>
          </a:avLst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  <a:innerShdw blurRad="114300">
            <a:prstClr val="black"/>
          </a:inn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8F438D-7AD8-4C9F-8EA4-7147542D5893}">
      <dsp:nvSpPr>
        <dsp:cNvPr id="0" name=""/>
        <dsp:cNvSpPr/>
      </dsp:nvSpPr>
      <dsp:spPr>
        <a:xfrm>
          <a:off x="4441884" y="3852475"/>
          <a:ext cx="1518136" cy="487300"/>
        </a:xfrm>
        <a:prstGeom prst="rect">
          <a:avLst/>
        </a:prstGeom>
        <a:solidFill>
          <a:schemeClr val="tx2">
            <a:lumMod val="25000"/>
          </a:schemeClr>
        </a:solidFill>
        <a:ln w="19050" cap="flat" cmpd="sng" algn="ctr">
          <a:solidFill>
            <a:schemeClr val="tx1">
              <a:lumMod val="65000"/>
            </a:schemeClr>
          </a:solidFill>
          <a:prstDash val="solid"/>
        </a:ln>
        <a:effectLst>
          <a:glow rad="228600">
            <a:schemeClr val="accent6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0" rIns="12700" bIns="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Шлюз (</a:t>
          </a:r>
          <a:r>
            <a:rPr lang="ru-RU" sz="1000" kern="1200" dirty="0" err="1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маршрутизатор</a:t>
          </a:r>
          <a:r>
            <a:rPr lang="ru-RU" sz="1000" kern="1200" dirty="0" smtClean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hlinkClick xmlns:r="http://schemas.openxmlformats.org/officeDocument/2006/relationships" r:id="" action="ppaction://hlinksldjump"/>
            </a:rPr>
            <a:t>) </a:t>
          </a:r>
          <a:endParaRPr lang="ru-RU" sz="1000" kern="1200" dirty="0">
            <a:ln>
              <a:solidFill>
                <a:schemeClr val="tx1"/>
              </a:solidFill>
            </a:ln>
            <a:effectLst>
              <a:glow rad="228600">
                <a:schemeClr val="accent6">
                  <a:satMod val="175000"/>
                  <a:alpha val="40000"/>
                </a:schemeClr>
              </a:glow>
            </a:effectLst>
          </a:endParaRPr>
        </a:p>
      </dsp:txBody>
      <dsp:txXfrm>
        <a:off x="4441884" y="3852475"/>
        <a:ext cx="1069110" cy="487300"/>
      </dsp:txXfrm>
    </dsp:sp>
    <dsp:sp modelId="{4B2DAFA4-33DD-4C83-9A04-ECA08B099466}">
      <dsp:nvSpPr>
        <dsp:cNvPr id="0" name=""/>
        <dsp:cNvSpPr/>
      </dsp:nvSpPr>
      <dsp:spPr>
        <a:xfrm>
          <a:off x="5553940" y="3929878"/>
          <a:ext cx="531347" cy="53134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01600">
            <a:srgbClr val="7030A0">
              <a:alpha val="60000"/>
            </a:srgb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149619-69F7-4AFD-9925-E1073C0E30D6}">
      <dsp:nvSpPr>
        <dsp:cNvPr id="0" name=""/>
        <dsp:cNvSpPr/>
      </dsp:nvSpPr>
      <dsp:spPr>
        <a:xfrm rot="1493612">
          <a:off x="2234622" y="2878716"/>
          <a:ext cx="1838294" cy="55019"/>
        </a:xfrm>
        <a:custGeom>
          <a:avLst/>
          <a:gdLst/>
          <a:ahLst/>
          <a:cxnLst/>
          <a:rect l="0" t="0" r="0" b="0"/>
          <a:pathLst>
            <a:path>
              <a:moveTo>
                <a:pt x="0" y="27509"/>
              </a:moveTo>
              <a:lnTo>
                <a:pt x="1838294" y="27509"/>
              </a:lnTo>
            </a:path>
          </a:pathLst>
        </a:custGeom>
        <a:noFill/>
        <a:ln w="19050" cap="flat" cmpd="sng" algn="ctr">
          <a:solidFill>
            <a:schemeClr val="tx1">
              <a:lumMod val="5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5A21B1-7A94-4EDF-9E8A-883FADF34A6B}">
      <dsp:nvSpPr>
        <dsp:cNvPr id="0" name=""/>
        <dsp:cNvSpPr/>
      </dsp:nvSpPr>
      <dsp:spPr>
        <a:xfrm rot="21586124">
          <a:off x="2320005" y="2141767"/>
          <a:ext cx="3280305" cy="55019"/>
        </a:xfrm>
        <a:custGeom>
          <a:avLst/>
          <a:gdLst/>
          <a:ahLst/>
          <a:cxnLst/>
          <a:rect l="0" t="0" r="0" b="0"/>
          <a:pathLst>
            <a:path>
              <a:moveTo>
                <a:pt x="0" y="27509"/>
              </a:moveTo>
              <a:lnTo>
                <a:pt x="3280305" y="27509"/>
              </a:lnTo>
            </a:path>
          </a:pathLst>
        </a:custGeom>
        <a:noFill/>
        <a:ln w="19050" cap="flat" cmpd="sng" algn="ctr">
          <a:solidFill>
            <a:schemeClr val="tx1">
              <a:lumMod val="5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211825-F26D-47A2-8D7F-EFEA824BA1D5}">
      <dsp:nvSpPr>
        <dsp:cNvPr id="0" name=""/>
        <dsp:cNvSpPr/>
      </dsp:nvSpPr>
      <dsp:spPr>
        <a:xfrm rot="20047110">
          <a:off x="2230792" y="1407068"/>
          <a:ext cx="1779162" cy="55019"/>
        </a:xfrm>
        <a:custGeom>
          <a:avLst/>
          <a:gdLst/>
          <a:ahLst/>
          <a:cxnLst/>
          <a:rect l="0" t="0" r="0" b="0"/>
          <a:pathLst>
            <a:path>
              <a:moveTo>
                <a:pt x="0" y="27509"/>
              </a:moveTo>
              <a:lnTo>
                <a:pt x="1779162" y="27509"/>
              </a:lnTo>
            </a:path>
          </a:pathLst>
        </a:custGeom>
        <a:noFill/>
        <a:ln w="19050" cap="flat" cmpd="sng" algn="ctr">
          <a:solidFill>
            <a:schemeClr val="tx1">
              <a:lumMod val="5000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B126D9-08CD-45A4-AC7A-C09743E29B34}">
      <dsp:nvSpPr>
        <dsp:cNvPr id="0" name=""/>
        <dsp:cNvSpPr/>
      </dsp:nvSpPr>
      <dsp:spPr>
        <a:xfrm>
          <a:off x="538199" y="1130729"/>
          <a:ext cx="2096258" cy="2096258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E4EFFD-0E91-43D7-B068-5CA77501F960}">
      <dsp:nvSpPr>
        <dsp:cNvPr id="0" name=""/>
        <dsp:cNvSpPr/>
      </dsp:nvSpPr>
      <dsp:spPr>
        <a:xfrm>
          <a:off x="3857652" y="142875"/>
          <a:ext cx="1257755" cy="1257755"/>
        </a:xfrm>
        <a:prstGeom prst="ellipse">
          <a:avLst/>
        </a:prstGeom>
        <a:solidFill>
          <a:schemeClr val="tx1">
            <a:lumMod val="95000"/>
          </a:schemeClr>
        </a:solidFill>
        <a:ln>
          <a:noFill/>
        </a:ln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735" tIns="38735" rIns="38735" bIns="3873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100" kern="1200" dirty="0"/>
        </a:p>
      </dsp:txBody>
      <dsp:txXfrm>
        <a:off x="4041846" y="327069"/>
        <a:ext cx="889367" cy="889367"/>
      </dsp:txXfrm>
    </dsp:sp>
    <dsp:sp modelId="{65D8281D-D810-4955-8879-327706EB61F4}">
      <dsp:nvSpPr>
        <dsp:cNvPr id="0" name=""/>
        <dsp:cNvSpPr/>
      </dsp:nvSpPr>
      <dsp:spPr>
        <a:xfrm>
          <a:off x="5241182" y="142875"/>
          <a:ext cx="1886632" cy="1257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100" kern="120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100" kern="1200"/>
        </a:p>
      </dsp:txBody>
      <dsp:txXfrm>
        <a:off x="5241182" y="142875"/>
        <a:ext cx="1886632" cy="1257755"/>
      </dsp:txXfrm>
    </dsp:sp>
    <dsp:sp modelId="{481A878E-DA87-486D-93DE-ACC336B31600}">
      <dsp:nvSpPr>
        <dsp:cNvPr id="0" name=""/>
        <dsp:cNvSpPr/>
      </dsp:nvSpPr>
      <dsp:spPr>
        <a:xfrm>
          <a:off x="5600292" y="1531240"/>
          <a:ext cx="1257755" cy="1257755"/>
        </a:xfrm>
        <a:prstGeom prst="ellipse">
          <a:avLst/>
        </a:prstGeom>
        <a:solidFill>
          <a:schemeClr val="tx1">
            <a:lumMod val="95000"/>
          </a:schemeClr>
        </a:solidFill>
        <a:ln>
          <a:noFill/>
        </a:ln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735" tIns="38735" rIns="38735" bIns="3873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100" kern="1200" dirty="0"/>
        </a:p>
      </dsp:txBody>
      <dsp:txXfrm>
        <a:off x="5784486" y="1715434"/>
        <a:ext cx="889367" cy="889367"/>
      </dsp:txXfrm>
    </dsp:sp>
    <dsp:sp modelId="{EBB0DF41-2405-411E-ABA4-F58CC084BB03}">
      <dsp:nvSpPr>
        <dsp:cNvPr id="0" name=""/>
        <dsp:cNvSpPr/>
      </dsp:nvSpPr>
      <dsp:spPr>
        <a:xfrm>
          <a:off x="6983823" y="1531240"/>
          <a:ext cx="1886632" cy="1257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100" kern="120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100" kern="1200"/>
        </a:p>
      </dsp:txBody>
      <dsp:txXfrm>
        <a:off x="6983823" y="1531240"/>
        <a:ext cx="1886632" cy="1257755"/>
      </dsp:txXfrm>
    </dsp:sp>
    <dsp:sp modelId="{E7EC372D-1A86-4CD6-B952-6AC17EC6806F}">
      <dsp:nvSpPr>
        <dsp:cNvPr id="0" name=""/>
        <dsp:cNvSpPr/>
      </dsp:nvSpPr>
      <dsp:spPr>
        <a:xfrm>
          <a:off x="3929092" y="2928963"/>
          <a:ext cx="1257755" cy="1257755"/>
        </a:xfrm>
        <a:prstGeom prst="ellipse">
          <a:avLst/>
        </a:prstGeom>
        <a:solidFill>
          <a:schemeClr val="tx1">
            <a:lumMod val="95000"/>
          </a:schemeClr>
        </a:solidFill>
        <a:ln>
          <a:noFill/>
        </a:ln>
        <a:effectLst>
          <a:outerShdw blurRad="76200" dir="13500000" sy="23000" kx="1200000" algn="br" rotWithShape="0">
            <a:prstClr val="black">
              <a:alpha val="20000"/>
            </a:prstClr>
          </a:outerShdw>
        </a:effectLst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735" tIns="38735" rIns="38735" bIns="3873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100" kern="1200" dirty="0"/>
        </a:p>
      </dsp:txBody>
      <dsp:txXfrm>
        <a:off x="4113286" y="3113157"/>
        <a:ext cx="889367" cy="889367"/>
      </dsp:txXfrm>
    </dsp:sp>
    <dsp:sp modelId="{C66408D7-D7D3-4C72-82DD-47D5E12C6BB9}">
      <dsp:nvSpPr>
        <dsp:cNvPr id="0" name=""/>
        <dsp:cNvSpPr/>
      </dsp:nvSpPr>
      <dsp:spPr>
        <a:xfrm>
          <a:off x="5312623" y="2928963"/>
          <a:ext cx="1886632" cy="12577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100" kern="1200"/>
        </a:p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4100" kern="1200"/>
        </a:p>
      </dsp:txBody>
      <dsp:txXfrm>
        <a:off x="5312623" y="2928963"/>
        <a:ext cx="1886632" cy="12577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989D0-F8A4-4DF9-958D-E2B909DE40F3}" type="datetimeFigureOut">
              <a:rPr lang="ru-RU" smtClean="0"/>
              <a:pPr/>
              <a:t>01.04.2015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24290-AADA-4FD0-A7AD-D8798BA986AE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859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l-PL" sz="9600" cap="none" dirty="0" smtClean="0">
                <a:ln w="50800"/>
                <a:solidFill>
                  <a:schemeClr val="tx1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Wi-Fi</a:t>
            </a:r>
            <a:endParaRPr lang="pl-PL" sz="9600" cap="none" dirty="0">
              <a:ln w="50800"/>
              <a:solidFill>
                <a:schemeClr val="tx1">
                  <a:lumMod val="5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3755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Nintendo </a:t>
            </a:r>
            <a:r>
              <a:rPr lang="ru-RU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Внешние USB контроллеры с интерфейсом USB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Это самый универсальный тип контроллеров и самый удобный. Вы можете использовать USB контроллер как с ноутбуком, так и с персональным компьютером. Особенно актуален данный тип контроллеров для владельцев компьютеров формата SFF, таких как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Shuttle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XPC.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Такие контроллеры удобно носить с собой и их можно брать в поездку или наоборот - держать дома или в офисе как запасные, на тот случай если к вам пожалуют гости с ноутбуками без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контроллеров, но которым позарез нужен интернет на их машинах.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595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КПК </a:t>
            </a:r>
            <a:r>
              <a:rPr lang="en-US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Acer n300</a:t>
            </a:r>
            <a:r>
              <a:rPr lang="ru-RU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Встроенные контроллеры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Уже встроенные в компьютер. Чаще всего используются в ноутбуках или КПК. Как правило, демонтировать из компьютера встроенный контроллер нельзя, но можно отключить и использовать вместо него другой. Большая часть современных ноутбуков оборудованы встроенными контроллерами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9476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TEW-403Plus</a:t>
            </a:r>
            <a: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Беспроводной PCI адаптер 802.11g (125 Мбит/с)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Беспроводной сетевой контроллер</a:t>
            </a:r>
            <a:r>
              <a:rPr lang="ru-RU" dirty="0" smtClean="0"/>
              <a:t>. Как можно понять, это адаптер, который подключает ваш компьютер к беспроводной сети.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Тип: внутренний с интерфейсом PCI</a:t>
            </a:r>
            <a:r>
              <a:rPr lang="ru-RU" dirty="0" smtClean="0"/>
              <a:t>. Пожалуй, один из самых распространённых типов сетевых контроллеров для персональных компьютеров.</a:t>
            </a:r>
          </a:p>
          <a:p>
            <a:r>
              <a:rPr lang="ru-RU" dirty="0" smtClean="0"/>
              <a:t>Как правило, эти сетевые карты имеют один светодиод, индикатор работы и гнездо для антенны. Платы могут поставляться с разными типами антенн: штырьковой, которая устанавливается непосредственно на планку адаптера и выносной.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700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DWL-2100AP</a:t>
            </a:r>
            <a: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Точка доступа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Грубо говоря,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это некий мост между проводным и беспроводным сегментами сети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То есть, точка доступа обеспечивает подключение к обычной сети через беспроводной протокол IEEE 802.11. Использование точки доступа - самый удобный способ организации сети в нескольких случаях. Например, если вам нужно подключить сразу несколько компьютеров по беспроводной сети или же если вам не хочется постоянно держать включённым главный домашний компьютер, выполняющий роль шлюза в интернет.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Точка доступа DWL-2100AP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Высокоскоростная до 108 Мбит/с беспроводная точка доступа 802.11g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Благодаря высокой скорости передачи данных, повышенной безопасности и встроенной функции моста, это устройство является идеальным беспроводным решением.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TEW-411BRPlus</a:t>
            </a:r>
            <a:endParaRPr lang="ru-RU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Точка доступа TEW-411BRPplus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Беспроводная точка доступа 802.11g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 маршрутизатором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(125 Мбит/с)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Работая на скоростях до 125 Мбит/с, устройство TEW-411BRPplus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обеспечит идеальную беспроводную коммуникацию между Вашими сетевыми устройствами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6956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Шлюз (маршрутизатор) </a:t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 точкой доступа 802.11b и с интегрированным 4-ёх портовым коммутатором локальной сети.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Маршрутизатор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(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Router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). Маршрутизаторы используются для построения сложных сетей с различными сегментами, для объединения сетей и сетевых устройств. Например, чтобы несколько ваших домашних компьютеров объединить в сеть, подключить к интернету, сетевому принтеру и сетевому накопителю данных.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27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Безопасен ли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Wi-Fi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Одной из главных проблем беспроводных сетей является их безопасность. Ведь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злоумышленник, имея ноутбук с адаптером IEEE 802.11b и находясь рядом с помещением 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(а при использовании антенн с усилением - и со зданием), в котором имеется беспроводная сеть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может без особого труда проникнуть в нее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Спецификации IEEE 802.11b изначально предусматривали аппаратную систему криптографической защиты данных WEP (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Wired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Equivalent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Privacy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), однако использующиеся в ней ключи размером 40/64 или 128 бит в современных условиях никак не могут обеспечить должный уровень защиты.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Кроме шифрации трафика 40, 64 или даже 128-битным ключом, в беспроводных сетях возможен выбор полос частоты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в которых работают устройства передачи данных. В сетях WLAN используется особая технология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Direct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Sequence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Spread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Spectrum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обеспечивающая высокую устойчивость ко всем видам искажений и помех в радиоэфире.</a:t>
            </a:r>
          </a:p>
          <a:p>
            <a:endParaRPr lang="ru-RU" dirty="0" smtClean="0"/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Так как точка доступа - СВЧ устройство, сам собой возникает вопрос «на сколько безопасен протокол 802.11», ведь чем выше частота, тем опаснее излучение. Точки доступа – это источники высокочастотного излучения и хотя мощность сигнала не велика, рекомендуется избегать близости от антенны. Стандартно, безопасным расстоянием являются несколько десятков сантиметров. Подробную информацию об этом вы можете найти в техническом паспорте устройства.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069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Wi-Fi 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 Беларуси</a:t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Ввод в бесплатную тестовую эксплуатацию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-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-доступа во многих местах Минска изменил привычки интеллектуальной молодежи. Особенно тех, кто не расположен посещать игорные заведения или дорогостоящие шоу-мероприятия. Стало модным сходить "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потестить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" бесплатный радиодоступ в различных точках города. Причем ключевое слово тут </a:t>
            </a:r>
            <a:r>
              <a:rPr lang="ru-RU" sz="12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"бесплатный".</a:t>
            </a:r>
          </a:p>
          <a:p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Если обратиться к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Hotspots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Интернет-локатору, то он покажет </a:t>
            </a:r>
            <a:r>
              <a:rPr lang="ru-RU" sz="12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наличие в Беларуси четырех мест доступа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и все они в Минске  – </a:t>
            </a:r>
            <a:r>
              <a:rPr lang="ru-RU" sz="12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национальный аэропорт, гостиница и два ресторана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С помощью рекламной продукции только в Минске можно найти дополнительно не менее десяти популярных мест с бесплатным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-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-доступом в Интернет. А вот рядовые белорусы могут в этом плане позавидовать эстонцам, где обеспечен свободный доступ к Интернету через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по месту жительства для всех. </a:t>
            </a:r>
          </a:p>
          <a:p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 Беларуси для использования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внутри помещения не требуется получение лицензии, но вне помещения в соответствии с решением Государственного комитета по радиочастотам в традиционном диапазоне 2.4 ГГц использование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ограничено – нужно получать лицензию Минсвязи.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2445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Стандарты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endParaRPr lang="ru-RU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r>
              <a:rPr lang="ru-RU" sz="12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IEEE 802.11 — стандарт связи, описывающий локальные компьютерные сети, построенные на основе высокочастотного радиоканала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На этом стандарте основан стандарт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разработанный группой номер 11 из 802-ого комитета американского института IEEE, который разрабатывает стандарты компьютерных сетей.  </a:t>
            </a:r>
          </a:p>
          <a:p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Для передачи данных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использует частоты 2,4 ГГц и 5 ГГц. На сегодняшний день стандартами являются 802.11a, 802.11b и 802.11g. Связь обеспечивается в радиусе 80 - 300 метров от стандартной точки доступа на открытой местности. При наличии более мощных антенн или усилителей сигнала передача данных может осуществляться на расстояние до 20 километров. К примеру, в горах Невады был установлен мировой рекорд на самое длинное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соединение между двумя компьютерами – 89 км.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За совместимостью продуктов различных производителей </a:t>
            </a:r>
            <a:r>
              <a:rPr lang="ru-RU" sz="1200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следит группа </a:t>
            </a:r>
            <a:r>
              <a:rPr lang="ru-RU" sz="1200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2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1200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Alliance</a:t>
            </a:r>
            <a:r>
              <a:rPr lang="ru-RU" sz="12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бывшая WECA, в которую входят более 80 наиболее крупнейших компаний, такие как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Cisco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Lucent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3Com , IBM 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Intel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Apple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Compaq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Dell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Fujitsu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Siemens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2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Sony</a:t>
            </a:r>
            <a:r>
              <a:rPr lang="ru-RU" sz="12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AMD и пр.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6771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Перспективы</a:t>
            </a:r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 последнее время явно намечается тенденция увеличения компьютеров дома, так что сейчас во многих квартирах можно встретить уже не один, а два, а то и три компьютера. А это требует появления дешевых и удобных средств для их общения, т.е. объединения этих компьютеров в сеть. Самая неприятная проблема, которую необходимо решать при установке сети, - прокладка кабеля. Именно для таких людей лучше всего подойдут беспроводные сети. Сегодня наиболее используемым (в первую очередь, в США) и перспективным стандартом домашних (и не только) беспроводных сетей является IEEE 802.11b.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347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Достали все эти провода?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</a:b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602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Итак…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953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…кем бы вы ни были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439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… где бы вы ни были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2341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У вас нет необходимой свободы…</a:t>
            </a:r>
            <a:endParaRPr lang="ru-RU" sz="1400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…свободы действия?</a:t>
            </a:r>
          </a:p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…свободы передвижения?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730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Откройте мир </a:t>
            </a:r>
            <a:r>
              <a:rPr lang="en-US" sz="1200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Wi-Fi</a:t>
            </a:r>
            <a:endParaRPr lang="ru-RU" sz="1200" spc="150" dirty="0" smtClean="0">
              <a:ln w="11430"/>
              <a:solidFill>
                <a:srgbClr val="F8F8F8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339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u="sng" cap="none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latin typeface="+mn-lt"/>
                <a:hlinkClick r:id="rId3" action="ppaction://hlinksldjump"/>
              </a:rPr>
              <a:t>далее</a:t>
            </a:r>
            <a:endParaRPr lang="ru-RU" sz="1200" u="sng" cap="none" spc="150" dirty="0" smtClean="0">
              <a:ln w="11430"/>
              <a:solidFill>
                <a:schemeClr val="tx1">
                  <a:lumMod val="50000"/>
                </a:schemeClr>
              </a:solidFill>
              <a:effectLst>
                <a:glow rad="101600">
                  <a:schemeClr val="tx1">
                    <a:lumMod val="95000"/>
                    <a:alpha val="6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uFill>
                <a:solidFill>
                  <a:schemeClr val="tx1">
                    <a:lumMod val="50000"/>
                  </a:schemeClr>
                </a:solidFill>
              </a:uFill>
              <a:latin typeface="+mn-lt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35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Что такое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Wi-Fi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?</a:t>
            </a:r>
          </a:p>
          <a:p>
            <a:r>
              <a:rPr lang="ru-RU" sz="1800" b="1" dirty="0" err="1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(от англ.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Wireless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Fidelity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-- дословно "Беспроводная надежность") --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беспроводная технология соединения компьютеров в сеть или подключения их к Интернету, основанная на использовании радиоволн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можно использовать при работе с ноутбуками, карманными персональными компьютерам, веб-камерами и другими мобильными устройствами. Технология позволяет устанавливать беспроводные сетевые соединения на ограниченной территории (например, внутри офисного или университетского здания или в таких общественных местах, как аэропорты, гостиницы). </a:t>
            </a:r>
            <a:endParaRPr lang="en-US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Связь</a:t>
            </a:r>
            <a:r>
              <a:rPr lang="ru-RU" dirty="0" smtClean="0"/>
              <a:t> между устройствами по протоколу </a:t>
            </a:r>
            <a:r>
              <a:rPr lang="ru-RU" dirty="0" smtClean="0">
                <a:solidFill>
                  <a:srgbClr val="FF0000"/>
                </a:solidFill>
              </a:rPr>
              <a:t>осуществляется на микроволновых частотах в диапазоне 2400-2500 МГц </a:t>
            </a:r>
            <a:r>
              <a:rPr lang="ru-RU" dirty="0" smtClean="0"/>
              <a:t>и обеспечивает скорость передачи данных эквивалентную, начиная от 2 Мбит/c </a:t>
            </a:r>
            <a:endParaRPr lang="ru-RU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endParaRPr lang="ru-RU" dirty="0" smtClean="0"/>
          </a:p>
          <a:p>
            <a:r>
              <a:rPr lang="ru-RU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Беспроводные сети используют радиочастоты, поскольку радиоволны внутри помещения проникают через стены и перекрытия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Диапазон или область охвата большинства систем WLAN достигает 160 м, в зависимости от количества и вида встреченных препятствий. Беспроводные сети обычно более надежны, чем кабельные.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Скорость работы сравнима со скоростью кабельной сети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Точно так же, как и в обычной сети, пропускная способность сети WLAN зависит от ее топологии, загрузки, расстояния до точки доступа и т.д. Количество пользователей практически неограниченно. Его можно увеличивать, просто устанавливая новые точки доступа. С помощью перекрывающихся точек доступа, настроенных на разные частоты (каналы), беспроводную сеть можно расширить за счет увеличения числа пользователей в одной зоне.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8855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История</a:t>
            </a:r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Есть всего два способа избавиться от проводов - передавать информацию по инфракрасному лучу или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радиоканалу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Первый способ, увы, не обеспечивает мобильности - он 'работает' только в условиях прямой видимости передатчика и приёмника информации. Остаётся радиоканал, и в середине 1990-х гг. соответствующая технология была разработана и начала применяться - в основном в локальных сетях крупных корпораций и компаний Силиконовой долины США. 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Максимальная скорость передачи данных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обеспечиваемая этой технологией,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поначалу составлявшая 1 Мбит/с, в итоге выросла до 11 Мбит/с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Параллельно росту скорости дешевело оборудование для беспроводной связи. В результате оно стало по карману частным лицам, и к концу 1990-х территория крупных городов США и Европы начала покрываться зонами, находясь внутри которых можно было бесплатно выйти в Интернет, используя ноутбук с беспроводным адаптером. Такие зоны получили сленговое название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hot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spot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('горячее пятно').</a:t>
            </a:r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Конечно, чтобы воспользоваться услугами хот-спота нужно было знать 'имя' соответствующей беспроводной сети, но оно могло быть определено и простым 'прослушиванием' трафика. Энтузиасты использования новой технологии в северной части Лондона даже стали помечать хот-споты мелками, выработав свою систему обозначений.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501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</a:rPr>
              <a:t>Железо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78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DWL-G650+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sz="1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 smtClean="0"/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Тип: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внутренний с интерфейсом PCMCIA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Наиболее удобный способ добавить поддержку беспроводной сети в ноутбук, по умолчанию не оборудованный такой поддержкой. Имеют встроенную антенну, компактны и просты в настройке.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24290-AADA-4FD0-A7AD-D8798BA986AE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43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BDD7-5305-4776-B017-D322BA9DF4C1}" type="datetime1">
              <a:rPr lang="ru-RU" smtClean="0"/>
              <a:t>01.04.2015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AF933-E5CF-4DEE-A708-FC628570215F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215CA-3D16-42C5-ACA3-A91A32FCBFE7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D6E41-E467-4746-8536-ABFF89D928E0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DDFD7-DD37-4C94-8591-715BC6A3B6AB}" type="datetime1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A8ED-4150-40CF-B09E-B0270B478E08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B0E5-AB8B-466A-B827-FD5A5289EBD1}" type="datetime1">
              <a:rPr lang="ru-RU" smtClean="0"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1B72F-C790-4AA1-AF04-5BF338F15744}" type="datetime1">
              <a:rPr lang="ru-RU" smtClean="0"/>
              <a:t>01.04.2015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ACBD-FF9A-4E34-9D21-95BDEA7AB2E7}" type="datetime1">
              <a:rPr lang="ru-RU" smtClean="0"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10A6-D5F3-4E13-82D5-F4B13A0C21DB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23ECD76-4DE5-4C13-814B-53B4334AFA47}" type="datetime1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324EE5-FFE3-42EB-961F-9FA57DDEFD33}" type="datetime1">
              <a:rPr lang="ru-RU" smtClean="0"/>
              <a:t>01.04.2015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B048564-9E27-4F4F-A933-6377C2E03D1E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8;&#1105;&#1052;@\&#1056;&#1072;&#1073;&#1086;&#1095;&#1080;&#1081;%20&#1089;&#1090;&#1086;&#1083;\&#1087;&#1088;&#1077;&#1079;&#1077;&#1085;&#1090;&#1072;&#1094;&#1080;&#1103;\&#1058;0&#1085;&#1085;&#1077;&#1083;&#1100;%20O7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slide" Target="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image" Target="../media/image18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slide" Target="slide19.xml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11" Type="http://schemas.openxmlformats.org/officeDocument/2006/relationships/slide" Target="slide18.xml"/><Relationship Id="rId5" Type="http://schemas.openxmlformats.org/officeDocument/2006/relationships/diagramLayout" Target="../diagrams/layout2.xml"/><Relationship Id="rId10" Type="http://schemas.openxmlformats.org/officeDocument/2006/relationships/slide" Target="slide17.xml"/><Relationship Id="rId4" Type="http://schemas.openxmlformats.org/officeDocument/2006/relationships/diagramData" Target="../diagrams/data2.xml"/><Relationship Id="rId9" Type="http://schemas.openxmlformats.org/officeDocument/2006/relationships/slide" Target="slide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slide" Target="slide15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15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image" Target="../media/image8.gif"/><Relationship Id="rId4" Type="http://schemas.openxmlformats.org/officeDocument/2006/relationships/slide" Target="slide6.xml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slide" Target="slide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slide" Target="slide5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858180" cy="4000528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prstTxWarp prst="textDeflateInflateDeflate">
              <a:avLst/>
            </a:prstTxWarp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angle"/>
              <a:contourClr>
                <a:schemeClr val="bg2"/>
              </a:contourClr>
            </a:sp3d>
          </a:bodyPr>
          <a:lstStyle/>
          <a:p>
            <a:pPr algn="ctr"/>
            <a:r>
              <a:rPr sz="15000" cap="none" dirty="0" smtClean="0">
                <a:ln w="50800"/>
                <a:solidFill>
                  <a:schemeClr val="tx1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+mn-lt"/>
              </a:rPr>
              <a:t>Wi-Fi</a:t>
            </a:r>
            <a:endParaRPr lang="ru-RU" sz="15000" cap="none" dirty="0">
              <a:ln w="50800"/>
              <a:solidFill>
                <a:schemeClr val="tx1">
                  <a:lumMod val="50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  <a:latin typeface="+mn-lt"/>
            </a:endParaRPr>
          </a:p>
        </p:txBody>
      </p:sp>
      <p:pic>
        <p:nvPicPr>
          <p:cNvPr id="1026" name="Picture 2" descr="C:\Documents and Settings\ТёМ@\Рабочий стол\Презенtation\wif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000504"/>
            <a:ext cx="1905000" cy="1428750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5" name="Т0ннель O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285984" y="357166"/>
            <a:ext cx="304800" cy="30480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5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7467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Nintendo </a:t>
            </a:r>
            <a: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Внешние USB контроллеры с интерфейсом USB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Это самый универсальный тип контроллеров и самый удобный. Вы можете использовать USB контроллер как с ноутбуком, так и с персональным компьютером. Особенно актуален данный тип контроллеров для владельцев компьютеров формата SFF, таких как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Shuttle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XPC.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Такие контроллеры удобно носить с собой и их можно брать в поездку или наоборот - держать дома или в офисе как запасные, на тот случай если к вам пожалуют гости с ноутбуками без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контроллеров, но которым позарез нужен интернет на их машинах.</a:t>
            </a:r>
          </a:p>
          <a:p>
            <a:endParaRPr lang="ru-RU" dirty="0"/>
          </a:p>
        </p:txBody>
      </p:sp>
      <p:pic>
        <p:nvPicPr>
          <p:cNvPr id="2050" name="Picture 2" descr="C:\Documents and Settings\ТёМ@\Рабочий стол\оборудование\Nintendo Wi-Fi USB Conn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28604"/>
            <a:ext cx="1352550" cy="6381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4" action="ppaction://hlinksldjump"/>
              </a:rPr>
              <a:t>Назад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928670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Wi-Fi USB Connector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  <p:bldP spid="6" grpId="0" animBg="1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КПК </a:t>
            </a:r>
            <a:r>
              <a:rPr lang="en-US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Acer n300</a:t>
            </a:r>
            <a: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/>
          </a:p>
        </p:txBody>
      </p:sp>
      <p:pic>
        <p:nvPicPr>
          <p:cNvPr id="5" name="Содержимое 4" descr="bn31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571612"/>
            <a:ext cx="3657600" cy="306577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00562" y="1142984"/>
            <a:ext cx="3657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Встроенные контроллеры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Уже встроенные в компьютер. Чаще всего используются в ноутбуках или КПК. Как правило, демонтировать из компьютера встроенный контроллер нельзя, но можно отключить и использовать вместо него другой. Большая часть современных ноутбуков оборудованы встроенными контроллерами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4" action="ppaction://hlinksldjump"/>
              </a:rPr>
              <a:t>Назад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00098" y="785794"/>
            <a:ext cx="7470648" cy="121443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TEW-403Plus</a:t>
            </a:r>
            <a:r>
              <a:rPr lang="ru-RU" sz="31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928802"/>
            <a:ext cx="4572000" cy="5078313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Беспроводной сетевой контроллер</a:t>
            </a:r>
            <a:r>
              <a:rPr lang="ru-RU" dirty="0" smtClean="0"/>
              <a:t>. Как можно понять, это адаптер, который подключает ваш компьютер к беспроводной сети.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Тип: внутренний с интерфейсом PCI</a:t>
            </a:r>
            <a:r>
              <a:rPr lang="ru-RU" dirty="0" smtClean="0"/>
              <a:t>. Пожалуй, один из самых распространённых типов сетевых контроллеров для персональных компьютеров.</a:t>
            </a:r>
          </a:p>
          <a:p>
            <a:r>
              <a:rPr lang="ru-RU" dirty="0" smtClean="0"/>
              <a:t>Как правило, эти сетевые карты имеют один светодиод, индикатор работы и гнездо для антенны. Платы могут поставляться с разными типами антенн: штырьковой, которая устанавливается непосредственно на планку адаптера и выносной.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Documents and Settings\ТёМ@\Рабочий стол\оборудование\TEW-403Pl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71480"/>
            <a:ext cx="1384300" cy="12700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7" name="Picture 3" descr="C:\Documents and Settings\ТёМ@\Рабочий стол\оборудование\DWL-G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571744"/>
            <a:ext cx="2301875" cy="15049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7" name="Прямоугольник 6"/>
          <p:cNvSpPr/>
          <p:nvPr/>
        </p:nvSpPr>
        <p:spPr>
          <a:xfrm>
            <a:off x="6500826" y="428625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DWL-G520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5" action="ppaction://hlinksldjump"/>
              </a:rPr>
              <a:t>Назад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71670" y="10715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Беспроводной PCI адаптер 802.11g (125 Мбит/с)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571480"/>
            <a:ext cx="7470648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DWL-2100AP</a:t>
            </a:r>
            <a: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/>
          </a:p>
        </p:txBody>
      </p:sp>
      <p:pic>
        <p:nvPicPr>
          <p:cNvPr id="1026" name="Picture 2" descr="C:\Documents and Settings\ТёМ@\Рабочий стол\оборудование\DWL-2100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1346200" cy="12065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C:\Documents and Settings\ТёМ@\Рабочий стол\оборудование\TEW-411BRPl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428604"/>
            <a:ext cx="1358900" cy="12065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8" name="Picture 4" descr="C:\Documents and Settings\ТёМ@\Рабочий стол\оборудование\dlink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71934" y="2071678"/>
            <a:ext cx="1676400" cy="6096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9" name="Picture 5" descr="C:\Documents and Settings\ТёМ@\Рабочий стол\оборудование\dlink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3071810"/>
            <a:ext cx="1676400" cy="3873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30" name="Picture 6" descr="C:\Documents and Settings\ТёМ@\Рабочий стол\оборудование\dlin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43372" y="4429132"/>
            <a:ext cx="1676400" cy="165576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85720" y="1643050"/>
            <a:ext cx="35719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Точка доступа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Грубо говоря,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это некий мост между проводным и беспроводным сегментами сети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То есть, точка доступа обеспечивает подключение к обычной сети через беспроводной протокол IEEE 802.11. Использование точки доступа - самый удобный способ организации сети в нескольких случаях. Например, если вам нужно подключить сразу несколько компьютеров по беспроводной сети или же если вам не хочется постоянно держать включённым главный домашний компьютер, выполняющий роль шлюза в интернет.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Точка доступа DWL-2100AP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Высокоскоростная до 108 Мбит/с беспроводная точка доступа 802.11g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Благодаря высокой скорости передачи данных, повышенной безопасности и встроенной функции моста, это устройство является идеальным беспроводным решением.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1785926"/>
            <a:ext cx="1907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TEW-411BRPlus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215074" y="2571744"/>
            <a:ext cx="250033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Точка доступа TEW-411BRPplus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Беспроводная точка доступа 802.11g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маршрутизатором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(125 Мбит/с)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Работая на скоростях до 125 Мбит/с, устройство TEW-411BRPplus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обеспечит идеальную беспроводную коммуникацию между Вашими сетевыми устройствами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8" action="ppaction://hlinksldjump"/>
              </a:rPr>
              <a:t>Назад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31" grpId="0"/>
      <p:bldP spid="9" grpId="0"/>
      <p:bldP spid="1032" grpId="0"/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70648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Шлюз (</a:t>
            </a:r>
            <a:r>
              <a:rPr lang="ru-RU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маршрутизатор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) </a:t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 точкой доступа 802.11b и с интегрированным 4-ёх портовым коммутатором локальной сети.</a:t>
            </a:r>
            <a:endParaRPr lang="ru-RU" dirty="0"/>
          </a:p>
        </p:txBody>
      </p:sp>
      <p:pic>
        <p:nvPicPr>
          <p:cNvPr id="1026" name="Picture 2" descr="C:\Documents and Settings\ТёМ@\Рабочий стол\оборудование\TEW-411BRPl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57166"/>
            <a:ext cx="1358900" cy="12065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C:\Documents and Settings\ТёМ@\Рабочий стол\Презенtation\Шлюз (маршрутизатор) с точкой доступа 802.11b и с интегрированным 4-ёх портовым коммутатором локальной сети.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357430"/>
            <a:ext cx="4095758" cy="307181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714876" y="2214554"/>
            <a:ext cx="407196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Маршрутизатор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(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Router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).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Маршрутизаторы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используются для построения сложных сетей с различными сегментами, для объединения сетей и сетевых устройств. Например, чтобы несколько ваших домашних компьютеров объединить в сеть, подключить к интернету, сетевому принтеру и сетевому накопителю данных.</a:t>
            </a:r>
            <a:endParaRPr lang="ru-RU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5" action="ppaction://hlinksldjump"/>
              </a:rPr>
              <a:t>Назад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72264" y="6143644"/>
            <a:ext cx="2214578" cy="500066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5572132" y="5929330"/>
            <a:ext cx="4143404" cy="757723"/>
          </a:xfrm>
          <a:prstGeom prst="rect">
            <a:avLst/>
          </a:prstGeom>
        </p:spPr>
        <p:txBody>
          <a:bodyPr vert="horz" lIns="45720" rIns="4572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sng" strike="noStrike" kern="1200" cap="none" spc="150" normalizeH="0" baseline="0" noProof="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>
                  <a:solidFill>
                    <a:schemeClr val="tx1">
                      <a:lumMod val="50000"/>
                    </a:schemeClr>
                  </a:solidFill>
                </a:uFill>
                <a:latin typeface="+mn-lt"/>
                <a:ea typeface="+mj-ea"/>
                <a:cs typeface="+mj-cs"/>
                <a:hlinkClick r:id="rId3" action="ppaction://hlinksldjump"/>
              </a:rPr>
              <a:t>далее</a:t>
            </a:r>
            <a:endParaRPr kumimoji="0" lang="ru-RU" sz="2400" b="0" i="0" u="sng" strike="noStrike" kern="1200" cap="none" spc="150" normalizeH="0" baseline="0" noProof="0" dirty="0">
              <a:ln w="11430"/>
              <a:solidFill>
                <a:schemeClr val="tx1">
                  <a:lumMod val="50000"/>
                </a:schemeClr>
              </a:solidFill>
              <a:effectLst>
                <a:glow rad="101600">
                  <a:schemeClr val="tx1">
                    <a:lumMod val="95000"/>
                    <a:alpha val="6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>
                <a:solidFill>
                  <a:schemeClr val="tx1">
                    <a:lumMod val="50000"/>
                  </a:schemeClr>
                </a:solidFill>
              </a:uFill>
              <a:latin typeface="+mn-lt"/>
              <a:ea typeface="+mj-ea"/>
              <a:cs typeface="+mj-cs"/>
            </a:endParaRPr>
          </a:p>
        </p:txBody>
      </p:sp>
      <p:graphicFrame>
        <p:nvGraphicFramePr>
          <p:cNvPr id="29" name="Схема 28"/>
          <p:cNvGraphicFramePr/>
          <p:nvPr/>
        </p:nvGraphicFramePr>
        <p:xfrm>
          <a:off x="714348" y="785794"/>
          <a:ext cx="6858048" cy="4357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4572000" y="1285860"/>
            <a:ext cx="12144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u="sng" dirty="0" smtClean="0">
                <a:uFill>
                  <a:solidFill>
                    <a:schemeClr val="tx1">
                      <a:lumMod val="65000"/>
                    </a:schemeClr>
                  </a:solidFill>
                </a:uFill>
                <a:hlinkClick r:id="rId9" action="ppaction://hlinksldjump"/>
              </a:rPr>
              <a:t>Безопасен ли</a:t>
            </a:r>
            <a:r>
              <a:rPr lang="en-US" sz="1400" u="sng" dirty="0" smtClean="0">
                <a:uFill>
                  <a:solidFill>
                    <a:schemeClr val="tx1">
                      <a:lumMod val="65000"/>
                    </a:schemeClr>
                  </a:solidFill>
                </a:uFill>
                <a:hlinkClick r:id="rId9" action="ppaction://hlinksldjump"/>
              </a:rPr>
              <a:t> Wi-Fi</a:t>
            </a:r>
            <a:r>
              <a:rPr lang="ru-RU" sz="1400" u="sng" dirty="0" smtClean="0">
                <a:uFill>
                  <a:solidFill>
                    <a:schemeClr val="tx1">
                      <a:lumMod val="65000"/>
                    </a:schemeClr>
                  </a:solidFill>
                </a:uFill>
                <a:hlinkClick r:id="rId9" action="ppaction://hlinksldjump"/>
              </a:rPr>
              <a:t>?</a:t>
            </a:r>
            <a:endParaRPr lang="ru-RU" sz="14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6215074" y="2643182"/>
            <a:ext cx="15001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400" u="sng" dirty="0" smtClean="0">
                <a:uFill>
                  <a:solidFill>
                    <a:schemeClr val="tx1">
                      <a:lumMod val="65000"/>
                    </a:schemeClr>
                  </a:solidFill>
                </a:uFill>
                <a:hlinkClick r:id="rId10" action="ppaction://hlinksldjump"/>
              </a:rPr>
              <a:t>Wi-Fi </a:t>
            </a:r>
            <a:r>
              <a:rPr lang="ru-RU" sz="1400" u="sng" dirty="0" smtClean="0">
                <a:uFill>
                  <a:solidFill>
                    <a:schemeClr val="tx1">
                      <a:lumMod val="65000"/>
                    </a:schemeClr>
                  </a:solidFill>
                </a:uFill>
                <a:hlinkClick r:id="rId10" action="ppaction://hlinksldjump"/>
              </a:rPr>
              <a:t>в Беларуси</a:t>
            </a:r>
            <a:endParaRPr lang="ru-RU" sz="1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572000" y="4143380"/>
            <a:ext cx="13573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u="sng" dirty="0" smtClean="0">
                <a:uFill>
                  <a:solidFill>
                    <a:schemeClr val="tx1">
                      <a:lumMod val="65000"/>
                    </a:schemeClr>
                  </a:solidFill>
                </a:uFill>
                <a:hlinkClick r:id="rId11" action="ppaction://hlinksldjump"/>
              </a:rPr>
              <a:t>Стандарты </a:t>
            </a:r>
            <a:r>
              <a:rPr lang="en-US" sz="1400" u="sng" dirty="0" smtClean="0">
                <a:uFill>
                  <a:solidFill>
                    <a:schemeClr val="tx1">
                      <a:lumMod val="65000"/>
                    </a:schemeClr>
                  </a:solidFill>
                </a:uFill>
                <a:hlinkClick r:id="rId11" action="ppaction://hlinksldjump"/>
              </a:rPr>
              <a:t>Wi-Fi</a:t>
            </a:r>
            <a:endParaRPr lang="ru-RU" sz="14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70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8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Graphic spid="29" grpId="0">
        <p:bldAsOne/>
      </p:bldGraphic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Безопасен ли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Wi-Fi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2786050" y="2857496"/>
            <a:ext cx="5500726" cy="321471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Одной из главных проблем беспроводных сетей является их безопасность. Ведь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злоумышленник, имея ноутбук с адаптером IEEE 802.11b и находясь рядом с помещением 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(а при использовании антенн с усилением - и со зданием), в котором имеется беспроводная сеть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может без особого труда проникнуть в нее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Спецификации IEEE 802.11b изначально предусматривали аппаратную систему криптографической защиты данных WEP (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Wired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Equivalent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Privacy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), однако использующиеся в ней ключи размером 40/64 или 128 бит в современных условиях никак не могут обеспечить должный уровень защиты.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Кроме шифрации трафика 40, 64 или даже 128-битным ключом, в беспроводных сетях возможен выбор полос частоты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в которых работают устройства передачи данных. В сетях WLAN используется особая технология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Direct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Sequence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Spread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Spectrum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обеспечивающая высокую устойчивость ко всем видам искажений и помех в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радиоэфире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</a:p>
          <a:p>
            <a:endParaRPr lang="ru-RU" dirty="0" smtClean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2786050" y="928670"/>
            <a:ext cx="4929222" cy="214314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Так как точка доступа - СВЧ устройство, сам собой возникает вопрос «на сколько безопасен протокол 802.11», ведь чем выше частота, тем опаснее излучение. Точки доступа – это источники высокочастотного излучения и хотя мощность сигнала не велика, рекомендуется избегать близости от антенны. Стандартно, безопасным расстоянием являются несколько десятков сантиметров. Подробную информацию об этом вы можете найти в техническом паспорте устройства.</a:t>
            </a:r>
            <a:endParaRPr lang="ru-RU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026" name="Picture 2" descr="C:\Documents and Settings\ТёМ@\Рабочий стол\Презенtation\IMG0352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857496"/>
            <a:ext cx="1643074" cy="1583627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00010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5" action="ppaction://hlinksldjump"/>
              </a:rPr>
              <a:t>Назад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  <p:bldP spid="8" grpId="0" build="p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Wi-Fi 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 Беларуси</a:t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1026" name="Picture 2" descr="C:\Documents and Settings\ТёМ@\Рабочий стол\Презенtation\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071546"/>
            <a:ext cx="2228850" cy="16383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" name="Прямоугольник 6"/>
          <p:cNvSpPr/>
          <p:nvPr/>
        </p:nvSpPr>
        <p:spPr>
          <a:xfrm>
            <a:off x="2500298" y="1000108"/>
            <a:ext cx="650084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Ввод в бесплатную тестовую эксплуатацию Wi-Fi-доступа во многих местах Минска изменил привычки интеллектуальной молодежи. Особенно тех, кто не расположен посещать игорные заведения или дорогостоящие шоу-мероприятия. Стало модным сходить "</a:t>
            </a:r>
            <a:r>
              <a:rPr lang="ru-RU" sz="16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потестить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" бесплатный радиодоступ в различных точках города. Причем ключевое слово тут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"бесплатный".</a:t>
            </a:r>
          </a:p>
          <a:p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Если обратиться к </a:t>
            </a:r>
            <a:r>
              <a:rPr lang="ru-RU" sz="16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16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Hotspots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16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Интернет-локатору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то он покажет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наличие в Беларуси четырех мест доступа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и все они в Минске  –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национальный аэропорт, гостиница и два ресторана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С помощью рекламной продукции только в Минске можно найти дополнительно не менее десяти популярных мест с бесплатным Wi-Fi-доступом в Интернет. А вот рядовые белорусы могут в этом плане позавидовать эстонцам, где обеспечен свободный доступ к Интернету через </a:t>
            </a:r>
            <a:r>
              <a:rPr lang="ru-RU" sz="16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по месту жительства для всех. </a:t>
            </a:r>
          </a:p>
          <a:p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 Беларуси для использования </a:t>
            </a:r>
            <a:r>
              <a:rPr lang="ru-RU" sz="16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внутри помещения не требуется получение лицензии, но вне помещения в соответствии с решением Государственного комитета по радиочастотам в традиционном диапазоне 2.4 ГГц использование </a:t>
            </a:r>
            <a:r>
              <a:rPr lang="ru-RU" sz="16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6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ограничено – нужно получать лицензию Минсвязи. </a:t>
            </a:r>
            <a:endParaRPr lang="ru-RU" sz="16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2857496"/>
            <a:ext cx="22145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РУП "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Белтелеком</a:t>
            </a:r>
            <a:r>
              <a:rPr lang="ru-RU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" официально подтвердило, что 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будет продаваться под брендом </a:t>
            </a:r>
            <a:r>
              <a:rPr lang="ru-RU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ByFly</a:t>
            </a:r>
            <a:r>
              <a:rPr lang="ru-RU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</a:t>
            </a:r>
            <a:endParaRPr lang="ru-RU" dirty="0"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5" name="Picture 2" descr="C:\Documents and Settings\ТёМ@\Рабочий стол\друие мат\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929198"/>
            <a:ext cx="2381250" cy="13049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Стандарты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/>
            </a:r>
            <a:b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</a:b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3" action="ppaction://hlinksldjump"/>
              </a:rPr>
              <a:t>Назад</a:t>
            </a:r>
            <a:endParaRPr lang="ru-RU" dirty="0"/>
          </a:p>
        </p:txBody>
      </p:sp>
      <p:pic>
        <p:nvPicPr>
          <p:cNvPr id="2050" name="Picture 2" descr="C:\Documents and Settings\ТёМ@\Рабочий стол\Презенtation\standart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428736"/>
            <a:ext cx="3583967" cy="235745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929042" y="1000108"/>
            <a:ext cx="52149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IEEE 802.11 — стандарт связи, описывающий локальные компьютерные сети, построенные на основе высокочастотного радиоканала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На этом стандарте основан стандарт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разработанный группой номер 11 из 802-ого комитета американского института IEEE, который разрабатывает стандарты компьютерных сетей.  </a:t>
            </a:r>
          </a:p>
          <a:p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Для передачи данных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использует частоты 2,4 ГГц и 5 ГГц. На сегодняшний день стандартами являются 802.11a, 802.11b и 802.11g. Связь обеспечивается в радиусе 80 - 300 метров от стандартной точки доступа на открытой местности. При наличии более мощных антенн или усилителей сигнала передача данных может осуществляться на расстояние до 20 километров. К примеру, в горах Невады был установлен мировой рекорд на самое длинное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соединение между двумя компьютерами – 89 км.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572008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За совместимостью продуктов различных производителей </a:t>
            </a:r>
            <a:r>
              <a:rPr lang="ru-RU" sz="1400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следит группа </a:t>
            </a:r>
            <a:r>
              <a:rPr lang="ru-RU" sz="1400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sz="1400" dirty="0" err="1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Alliance</a:t>
            </a:r>
            <a:r>
              <a:rPr lang="ru-RU" sz="1400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бывшая WECA, в которую входят более 80 наиболее крупнейших компаний, такие как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Cisco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Lucent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3Com , IBM 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Intel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Apple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Compaq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Dell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Fujitsu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Siemens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</a:t>
            </a:r>
            <a:r>
              <a:rPr lang="ru-RU" sz="1400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Sony</a:t>
            </a:r>
            <a:r>
              <a:rPr lang="ru-RU" sz="1400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, AMD и пр.</a:t>
            </a:r>
            <a:endParaRPr lang="ru-RU" sz="14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3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00042"/>
            <a:ext cx="3200400" cy="730250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Перспективы</a:t>
            </a:r>
            <a:endParaRPr lang="ru-RU" sz="3600" b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4786314" y="2071678"/>
            <a:ext cx="3829048" cy="381000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 последнее время явно намечается тенденция увеличения компьютеров дома, так что сейчас во многих квартирах можно встретить уже не один, а два, а то и три компьютера. А это требует появления дешевых и удобных средств для их общения, т.е. объединения этих компьютеров в сеть. Самая неприятная проблема, которую необходимо решать при установке сети, - прокладка кабеля. Именно для таких людей лучше всего подойдут беспроводные сети. Сегодня наиболее используемым (в первую очередь, в США) и перспективным стандартом домашних (и не только) беспроводных сетей является IEEE 802.11b.</a:t>
            </a:r>
          </a:p>
          <a:p>
            <a:endParaRPr lang="ru-RU" dirty="0"/>
          </a:p>
        </p:txBody>
      </p:sp>
      <p:pic>
        <p:nvPicPr>
          <p:cNvPr id="3074" name="Picture 2" descr="C:\Documents and Settings\ТёМ@\Рабочий стол\Презенtation\Метро Сеу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3116"/>
            <a:ext cx="4191000" cy="23050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5" name="Picture 3" descr="C:\Documents and Settings\ТёМ@\Рабочий стол\Презенtation\HG_ZONEFinde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85728"/>
            <a:ext cx="4933950" cy="14097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1" name="Прямоугольник 10"/>
          <p:cNvSpPr/>
          <p:nvPr/>
        </p:nvSpPr>
        <p:spPr>
          <a:xfrm>
            <a:off x="1857356" y="4643446"/>
            <a:ext cx="181838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Метро Сеула.</a:t>
            </a:r>
            <a:endParaRPr lang="ru-RU" sz="20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500034" y="785794"/>
            <a:ext cx="2743200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xit" presetSubtype="0" fill="hold" grpId="1" nodeType="afterEffect">
                                  <p:stCondLst>
                                    <p:cond delay="1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3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xit" presetSubtype="0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9" grpId="0" build="p"/>
      <p:bldP spid="9" grpId="1" build="p"/>
      <p:bldP spid="11" grpId="0"/>
      <p:bldP spid="1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prstTxWarp prst="textDeflateInflateDeflate">
              <a:avLst/>
            </a:prstTxWarp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  <a:t>Достали все эти провода?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60007" dir="5400000" sy="-100000" algn="bl" rotWithShape="0"/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Содержимое 15" descr="1500000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189156" y="1655159"/>
            <a:ext cx="2953512" cy="366674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HeroicExtremeLeftFacing"/>
            <a:lightRig rig="flood" dir="t">
              <a:rot lat="0" lon="0" rev="13800000"/>
            </a:lightRig>
          </a:scene3d>
          <a:sp3d extrusionH="107950" prstMaterial="plastic">
            <a:bevelT w="82550" h="63500" prst="slope"/>
            <a:bevelB/>
          </a:sp3d>
        </p:spPr>
      </p:pic>
      <p:pic>
        <p:nvPicPr>
          <p:cNvPr id="15" name="Содержимое 14" descr="14000000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1000100" y="1643050"/>
            <a:ext cx="2953512" cy="3666744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317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slope"/>
            <a:bevelB w="82550" h="44450" prst="angle"/>
            <a:contourClr>
              <a:srgbClr val="FFFFFF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7" presetClass="exit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7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64" presetClass="path" presetSubtype="0" accel="50000" decel="50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ТёМ@\Рабочий стол\Презенtation\np1163589144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285860"/>
            <a:ext cx="7239000" cy="486727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3286116" y="214290"/>
            <a:ext cx="237302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Итак…</a:t>
            </a:r>
            <a:endParaRPr lang="ru-RU" sz="54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4" presetClass="exit" presetSubtype="0" decel="10000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500"/>
                            </p:stCondLst>
                            <p:childTnLst>
                              <p:par>
                                <p:cTn id="23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ТёМ@\Рабочий стол\Презенtation\2100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28670"/>
            <a:ext cx="6667500" cy="523875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928662" y="214290"/>
            <a:ext cx="42416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…кем бы вы ни были</a:t>
            </a:r>
            <a:endParaRPr lang="ru-RU" sz="32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800"/>
                            </p:stCondLst>
                            <p:childTnLst>
                              <p:par>
                                <p:cTn id="28" presetID="23" presetClass="exit" presetSubtype="32" fill="hold" grpId="1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300"/>
                            </p:stCondLst>
                            <p:childTnLst>
                              <p:par>
                                <p:cTn id="33" presetID="23" presetClass="exit" presetSubtype="32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ТёМ@\Рабочий стол\Презенtation\humor_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2285992"/>
            <a:ext cx="3810001" cy="34004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1428728" y="428604"/>
            <a:ext cx="630454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… где бы вы ни были</a:t>
            </a:r>
            <a:endParaRPr lang="ru-RU" sz="48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72264" y="6143644"/>
            <a:ext cx="2214578" cy="500066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5572132" y="5929330"/>
            <a:ext cx="4143404" cy="757723"/>
          </a:xfrm>
          <a:prstGeom prst="rect">
            <a:avLst/>
          </a:prstGeom>
        </p:spPr>
        <p:txBody>
          <a:bodyPr vert="horz" lIns="45720" rIns="4572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sng" strike="noStrike" kern="1200" cap="none" spc="150" normalizeH="0" baseline="0" noProof="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LnTx/>
                <a:uFill>
                  <a:solidFill>
                    <a:schemeClr val="tx1">
                      <a:lumMod val="50000"/>
                    </a:schemeClr>
                  </a:solidFill>
                </a:uFill>
                <a:latin typeface="+mn-lt"/>
                <a:ea typeface="+mj-ea"/>
                <a:cs typeface="+mj-cs"/>
                <a:hlinkClick r:id="rId4" action="ppaction://hlinksldjump"/>
              </a:rPr>
              <a:t>далее</a:t>
            </a:r>
            <a:endParaRPr kumimoji="0" lang="ru-RU" sz="2400" b="0" i="0" u="sng" strike="noStrike" kern="1200" cap="none" spc="150" normalizeH="0" baseline="0" noProof="0" dirty="0">
              <a:ln w="11430"/>
              <a:solidFill>
                <a:schemeClr val="tx1">
                  <a:lumMod val="50000"/>
                </a:schemeClr>
              </a:solidFill>
              <a:effectLst>
                <a:glow rad="101600">
                  <a:schemeClr val="tx1">
                    <a:lumMod val="95000"/>
                    <a:alpha val="6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uLnTx/>
              <a:uFill>
                <a:solidFill>
                  <a:schemeClr val="tx1">
                    <a:lumMod val="50000"/>
                  </a:schemeClr>
                </a:solidFill>
              </a:uFill>
              <a:latin typeface="+mn-lt"/>
              <a:ea typeface="+mj-ea"/>
              <a:cs typeface="+mj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4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53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785794"/>
            <a:ext cx="64565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</a:rPr>
              <a:t>Авторы и разработчики: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928802"/>
            <a:ext cx="30597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</a:rPr>
              <a:t>Морозов Артем 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428868"/>
            <a:ext cx="4058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</a:rPr>
              <a:t>и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2928934"/>
            <a:ext cx="29290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</a:rPr>
              <a:t>Седич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</a:rPr>
              <a:t> Виталий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4500570"/>
            <a:ext cx="50720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</a:rPr>
              <a:t>Группа 106335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71480"/>
            <a:ext cx="32067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Материалы</a:t>
            </a:r>
            <a:endParaRPr lang="ru-RU" sz="44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2" action="ppaction://hlinksldjump"/>
              </a:rPr>
              <a:t>Назад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1714488"/>
            <a:ext cx="307183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Fill>
                  <a:solidFill>
                    <a:schemeClr val="bg1">
                      <a:lumMod val="75000"/>
                      <a:lumOff val="25000"/>
                    </a:schemeClr>
                  </a:solidFill>
                </a:uFill>
                <a:latin typeface="Calibri" pitchFamily="34" charset="0"/>
                <a:ea typeface="Calibri" pitchFamily="34" charset="0"/>
                <a:cs typeface="Times New Roman" pitchFamily="18" charset="0"/>
              </a:rPr>
              <a:t>www.diamond.ru</a:t>
            </a: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accent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Fill>
                  <a:solidFill>
                    <a:schemeClr val="bg1">
                      <a:lumMod val="75000"/>
                      <a:lumOff val="25000"/>
                    </a:schemeClr>
                  </a:solidFill>
                </a:uFill>
              </a:rPr>
              <a:t>www.wi-fi.uz</a:t>
            </a:r>
            <a:endParaRPr lang="ru-RU" sz="2800" dirty="0" smtClean="0">
              <a:solidFill>
                <a:schemeClr val="accent2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</a:endParaRPr>
          </a:p>
          <a:p>
            <a:r>
              <a:rPr lang="en-US" sz="2800" dirty="0" smtClean="0">
                <a:solidFill>
                  <a:schemeClr val="accent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Fill>
                  <a:solidFill>
                    <a:schemeClr val="bg1">
                      <a:lumMod val="75000"/>
                      <a:lumOff val="25000"/>
                    </a:schemeClr>
                  </a:solidFill>
                </a:uFill>
              </a:rPr>
              <a:t>www.setwifi.ru</a:t>
            </a:r>
            <a:endParaRPr lang="ru-RU" sz="2800" dirty="0" smtClean="0">
              <a:solidFill>
                <a:schemeClr val="accent2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</a:endParaRPr>
          </a:p>
          <a:p>
            <a:r>
              <a:rPr lang="en-US" sz="2800" dirty="0" smtClean="0">
                <a:solidFill>
                  <a:schemeClr val="accent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Fill>
                  <a:solidFill>
                    <a:schemeClr val="bg1">
                      <a:lumMod val="75000"/>
                      <a:lumOff val="25000"/>
                    </a:schemeClr>
                  </a:solidFill>
                </a:uFill>
              </a:rPr>
              <a:t>www.kv.by</a:t>
            </a:r>
            <a:endParaRPr lang="ru-RU" sz="2800" dirty="0" smtClean="0">
              <a:solidFill>
                <a:schemeClr val="accent2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</a:endParaRPr>
          </a:p>
          <a:p>
            <a:pPr lvl="0"/>
            <a:r>
              <a:rPr lang="en-US" sz="2800" dirty="0" smtClean="0">
                <a:solidFill>
                  <a:schemeClr val="accent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Fill>
                  <a:solidFill>
                    <a:schemeClr val="bg1">
                      <a:lumMod val="75000"/>
                      <a:lumOff val="25000"/>
                    </a:schemeClr>
                  </a:solidFill>
                </a:uFill>
                <a:latin typeface="Calibri" pitchFamily="34" charset="0"/>
                <a:ea typeface="Calibri" pitchFamily="34" charset="0"/>
                <a:cs typeface="Times New Roman" pitchFamily="18" charset="0"/>
              </a:rPr>
              <a:t>www.elise.ru</a:t>
            </a:r>
            <a:endParaRPr lang="ru-RU" sz="2800" dirty="0" smtClean="0">
              <a:solidFill>
                <a:schemeClr val="accent2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chemeClr val="accent2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uFill>
                  <a:solidFill>
                    <a:schemeClr val="bg1">
                      <a:lumMod val="75000"/>
                      <a:lumOff val="25000"/>
                    </a:schemeClr>
                  </a:solidFill>
                </a:uFill>
              </a:rPr>
              <a:t>www.hvost.org</a:t>
            </a:r>
            <a:endParaRPr lang="ru-RU" sz="2800" dirty="0" smtClean="0">
              <a:solidFill>
                <a:schemeClr val="accent2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uFill>
                <a:solidFill>
                  <a:schemeClr val="bg1">
                    <a:lumMod val="75000"/>
                    <a:lumOff val="25000"/>
                  </a:schemeClr>
                </a:solidFill>
              </a:uFill>
            </a:endParaRPr>
          </a:p>
          <a:p>
            <a:endParaRPr lang="ru-RU" sz="2800" dirty="0" smtClean="0"/>
          </a:p>
          <a:p>
            <a:pPr lvl="0"/>
            <a:endParaRPr lang="ru-RU" sz="2800" dirty="0" smtClean="0">
              <a:solidFill>
                <a:srgbClr val="181818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/>
            <a:endParaRPr lang="en-US" sz="2800" dirty="0" smtClean="0">
              <a:latin typeface="Arial" pitchFamily="34" charset="0"/>
            </a:endParaRPr>
          </a:p>
          <a:p>
            <a:endParaRPr lang="ru-RU" sz="28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204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ТёМ@\Рабочий стол\Презенtation\029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357298"/>
            <a:ext cx="4048153" cy="28575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3" name="Прямоугольник 2"/>
          <p:cNvSpPr/>
          <p:nvPr/>
        </p:nvSpPr>
        <p:spPr>
          <a:xfrm>
            <a:off x="2143108" y="4429132"/>
            <a:ext cx="5206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… </a:t>
            </a:r>
            <a:r>
              <a:rPr lang="en-US" sz="2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Wi-Fi </a:t>
            </a:r>
            <a:r>
              <a:rPr lang="ru-RU" sz="2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в вашем компьютере.</a:t>
            </a:r>
            <a:endParaRPr lang="ru-RU" sz="28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5072074"/>
            <a:ext cx="1857388" cy="1214446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929454" y="5143512"/>
            <a:ext cx="1857388" cy="1214446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86182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6072206"/>
            <a:ext cx="9446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</a:rPr>
              <a:t>конец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357826"/>
            <a:ext cx="18201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3" action="ppaction://hlinksldjump"/>
              </a:rPr>
              <a:t>авторы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5572140"/>
            <a:ext cx="16516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4" action="ppaction://hlinksldjump"/>
              </a:rPr>
              <a:t>материалы</a:t>
            </a:r>
            <a:endParaRPr lang="ru-RU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4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900"/>
                            </p:stCondLst>
                            <p:childTnLst>
                              <p:par>
                                <p:cTn id="26" presetID="45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sz="28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У вас нет необходимой свободы…</a:t>
            </a:r>
            <a:endParaRPr lang="ru-RU" sz="2800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onvex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…свободы действия?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00562" y="5500702"/>
            <a:ext cx="5757874" cy="8382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divot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…свободы передвижения?</a:t>
            </a:r>
            <a:endParaRPr lang="ru-RU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pic>
        <p:nvPicPr>
          <p:cNvPr id="7" name="Содержимое 6" descr="1300000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990637" y="1517650"/>
            <a:ext cx="2973313" cy="394176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Содержимое 7" descr="26000000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179256" y="1517650"/>
            <a:ext cx="2973313" cy="3941763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34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34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4" grpId="0" build="p"/>
      <p:bldP spid="4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071934" y="4786322"/>
            <a:ext cx="4414846" cy="1230316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convex"/>
              <a:contourClr>
                <a:srgbClr val="DDDDDD"/>
              </a:contourClr>
            </a:sp3d>
          </a:bodyPr>
          <a:lstStyle/>
          <a:p>
            <a:r>
              <a:rPr lang="ru-RU" sz="3200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Откройте мир </a:t>
            </a:r>
            <a:r>
              <a:rPr lang="en-US" sz="3200" spc="150" dirty="0" smtClean="0">
                <a:ln w="11430"/>
                <a:solidFill>
                  <a:srgbClr val="F8F8F8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  <a:reflection blurRad="6350" stA="50000" endA="300" endPos="50000" dist="29997" dir="5400000" sy="-100000" algn="bl" rotWithShape="0"/>
                </a:effectLst>
              </a:rPr>
              <a:t>Wi-Fi</a:t>
            </a:r>
            <a:endParaRPr lang="ru-RU" sz="3200" spc="150" dirty="0">
              <a:ln w="11430"/>
              <a:solidFill>
                <a:srgbClr val="F8F8F8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  <a:reflection blurRad="6350" stA="50000" endA="300" endPos="50000" dist="29997" dir="5400000" sy="-100000" algn="bl" rotWithShape="0"/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00034" y="4286256"/>
            <a:ext cx="2743200" cy="914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banner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714480" y="1857364"/>
            <a:ext cx="5238750" cy="1971675"/>
          </a:xfr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  <a:softEdge rad="6350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advTm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500"/>
                            </p:stCondLst>
                            <p:childTnLst>
                              <p:par>
                                <p:cTn id="19" presetID="12" presetClass="exit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572264" y="6143644"/>
            <a:ext cx="2214578" cy="500066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solidFill>
              <a:schemeClr val="tx1">
                <a:lumMod val="5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572132" y="6100277"/>
            <a:ext cx="4143404" cy="757723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u="sng" cap="none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latin typeface="+mn-lt"/>
                <a:hlinkClick r:id="rId3" action="ppaction://hlinksldjump"/>
              </a:rPr>
              <a:t>далее</a:t>
            </a:r>
            <a:endParaRPr lang="ru-RU" sz="2400" u="sng" cap="none" spc="150" dirty="0">
              <a:ln w="11430"/>
              <a:solidFill>
                <a:schemeClr val="tx1">
                  <a:lumMod val="50000"/>
                </a:schemeClr>
              </a:solidFill>
              <a:effectLst>
                <a:glow rad="101600">
                  <a:schemeClr val="tx1">
                    <a:lumMod val="95000"/>
                    <a:alpha val="6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uFill>
                <a:solidFill>
                  <a:schemeClr val="tx1">
                    <a:lumMod val="50000"/>
                  </a:schemeClr>
                </a:solidFill>
              </a:uFill>
              <a:latin typeface="+mn-lt"/>
            </a:endParaRPr>
          </a:p>
        </p:txBody>
      </p:sp>
      <p:grpSp>
        <p:nvGrpSpPr>
          <p:cNvPr id="13" name="Diagram group"/>
          <p:cNvGrpSpPr/>
          <p:nvPr/>
        </p:nvGrpSpPr>
        <p:grpSpPr>
          <a:xfrm>
            <a:off x="785786" y="1285860"/>
            <a:ext cx="5500726" cy="714205"/>
            <a:chOff x="1125727" y="305"/>
            <a:chExt cx="5535286" cy="714205"/>
          </a:xfrm>
          <a:effectLst>
            <a:glow rad="101600">
              <a:schemeClr val="tx1">
                <a:lumMod val="50000"/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HeroicExtremeRightFacing" fov="4200000" zoom="82000">
              <a:rot lat="20700000" lon="20700000" rev="180000"/>
            </a:camera>
            <a:lightRig rig="morning" dir="t">
              <a:rot lat="0" lon="0" rev="20400000"/>
            </a:lightRig>
          </a:scene3d>
        </p:grpSpPr>
        <p:grpSp>
          <p:nvGrpSpPr>
            <p:cNvPr id="14" name="Группа 13"/>
            <p:cNvGrpSpPr/>
            <p:nvPr/>
          </p:nvGrpSpPr>
          <p:grpSpPr>
            <a:xfrm>
              <a:off x="1482830" y="305"/>
              <a:ext cx="5178183" cy="714205"/>
              <a:chOff x="1482830" y="305"/>
              <a:chExt cx="5178183" cy="714205"/>
            </a:xfrm>
          </p:grpSpPr>
          <p:sp>
            <p:nvSpPr>
              <p:cNvPr id="16" name="Пятиугольник 15"/>
              <p:cNvSpPr/>
              <p:nvPr/>
            </p:nvSpPr>
            <p:spPr>
              <a:xfrm rot="10800000">
                <a:off x="1482830" y="305"/>
                <a:ext cx="5178183" cy="714205"/>
              </a:xfrm>
              <a:prstGeom prst="homePlat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glow rad="228600">
                  <a:srgbClr val="7030A0">
                    <a:alpha val="40000"/>
                  </a:srgbClr>
                </a:glow>
              </a:effectLst>
              <a:sp3d extrusionH="190500" prstMaterial="matte">
                <a:bevelT w="120650" h="38100" prst="relaxedInset"/>
                <a:bevelB w="120650" h="57150" prst="relaxedInset"/>
                <a:contourClr>
                  <a:schemeClr val="bg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7" name="Пятиугольник 4"/>
              <p:cNvSpPr/>
              <p:nvPr/>
            </p:nvSpPr>
            <p:spPr>
              <a:xfrm rot="21600000">
                <a:off x="1661384" y="305"/>
                <a:ext cx="4999629" cy="71420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14945" tIns="129540" rIns="241808" bIns="129540" numCol="1" spcCol="1270" anchor="ctr" anchorCtr="0">
                <a:noAutofit/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3400" b="1" i="0" u="sng" kern="1200" cap="none" spc="150" dirty="0" smtClean="0">
                    <a:ln w="11430"/>
                    <a:solidFill>
                      <a:srgbClr val="F8F8F8"/>
                    </a:solidFill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uFill>
                    <a:hlinkClick r:id="rId4" action="ppaction://hlinksldjump"/>
                  </a:rPr>
                  <a:t>Что такое </a:t>
                </a:r>
                <a:r>
                  <a:rPr lang="en-US" sz="3400" b="1" i="0" u="sng" kern="1200" cap="none" spc="150" dirty="0" smtClean="0">
                    <a:ln w="11430"/>
                    <a:solidFill>
                      <a:srgbClr val="F8F8F8"/>
                    </a:solidFill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</a:uFill>
                    <a:hlinkClick r:id="rId4" action="ppaction://hlinksldjump"/>
                  </a:rPr>
                  <a:t>Wi-Fi</a:t>
                </a:r>
                <a:endParaRPr lang="en-US" sz="3400" b="1" i="0" u="sng" kern="1200" cap="none" spc="150" dirty="0" smtClean="0">
                  <a:ln w="11430"/>
                  <a:solidFill>
                    <a:srgbClr val="F8F8F8"/>
                  </a:soli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chemeClr val="accent6">
                        <a:lumMod val="60000"/>
                        <a:lumOff val="40000"/>
                      </a:schemeClr>
                    </a:solidFill>
                  </a:uFill>
                </a:endParaRPr>
              </a:p>
            </p:txBody>
          </p:sp>
        </p:grpSp>
        <p:sp>
          <p:nvSpPr>
            <p:cNvPr id="15" name="Овал 14"/>
            <p:cNvSpPr/>
            <p:nvPr/>
          </p:nvSpPr>
          <p:spPr>
            <a:xfrm>
              <a:off x="1125727" y="305"/>
              <a:ext cx="714205" cy="714205"/>
            </a:xfrm>
            <a:prstGeom prst="ellipse">
              <a:avLst/>
            </a:prstGeom>
            <a:blipFill rotWithShape="0">
              <a:blip r:embed="rId5" cstate="print"/>
              <a:stretch>
                <a:fillRect/>
              </a:stretch>
            </a:blipFill>
            <a:effectLst>
              <a:glow rad="228600">
                <a:srgbClr val="7030A0">
                  <a:alpha val="40000"/>
                </a:srgbClr>
              </a:glow>
            </a:effectLst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8" name="Diagram group"/>
          <p:cNvGrpSpPr/>
          <p:nvPr/>
        </p:nvGrpSpPr>
        <p:grpSpPr>
          <a:xfrm>
            <a:off x="857224" y="2071678"/>
            <a:ext cx="5446532" cy="714510"/>
            <a:chOff x="1125727" y="0"/>
            <a:chExt cx="5446532" cy="714510"/>
          </a:xfrm>
          <a:effectLst>
            <a:glow rad="101600">
              <a:schemeClr val="tx1">
                <a:lumMod val="50000"/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HeroicExtremeRightFacing" fov="5100000" zoom="82000">
              <a:rot lat="20700000" lon="21000000" rev="180000"/>
            </a:camera>
            <a:lightRig rig="morning" dir="t">
              <a:rot lat="0" lon="0" rev="20400000"/>
            </a:lightRig>
          </a:scene3d>
        </p:grpSpPr>
        <p:grpSp>
          <p:nvGrpSpPr>
            <p:cNvPr id="19" name="Группа 18"/>
            <p:cNvGrpSpPr/>
            <p:nvPr/>
          </p:nvGrpSpPr>
          <p:grpSpPr>
            <a:xfrm>
              <a:off x="1394076" y="0"/>
              <a:ext cx="5178183" cy="714205"/>
              <a:chOff x="1394076" y="0"/>
              <a:chExt cx="5178183" cy="714205"/>
            </a:xfrm>
          </p:grpSpPr>
          <p:sp>
            <p:nvSpPr>
              <p:cNvPr id="21" name="Пятиугольник 20"/>
              <p:cNvSpPr/>
              <p:nvPr/>
            </p:nvSpPr>
            <p:spPr>
              <a:xfrm rot="10800000">
                <a:off x="1394076" y="0"/>
                <a:ext cx="5178183" cy="714205"/>
              </a:xfrm>
              <a:prstGeom prst="homePlate">
                <a:avLst/>
              </a:prstGeom>
              <a:solidFill>
                <a:schemeClr val="accent6"/>
              </a:solidFill>
              <a:effectLst>
                <a:glow rad="228600">
                  <a:srgbClr val="7030A0">
                    <a:alpha val="40000"/>
                  </a:srgbClr>
                </a:glow>
              </a:effectLst>
              <a:sp3d extrusionH="190500" prstMaterial="matte">
                <a:bevelT w="120650" h="38100" prst="relaxedInset"/>
                <a:bevelB w="120650" h="57150" prst="relaxedInset"/>
                <a:contourClr>
                  <a:schemeClr val="bg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2" name="Пятиугольник 4"/>
              <p:cNvSpPr/>
              <p:nvPr/>
            </p:nvSpPr>
            <p:spPr>
              <a:xfrm rot="21600000">
                <a:off x="1572630" y="0"/>
                <a:ext cx="4999629" cy="71420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14945" tIns="129540" rIns="241808" bIns="129540" numCol="1" spcCol="1270" anchor="ctr" anchorCtr="0">
                <a:noAutofit/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3400" b="1" u="sng" kern="1200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Fill>
                      <a:solidFill>
                        <a:schemeClr val="accent6"/>
                      </a:solidFill>
                    </a:uFill>
                    <a:hlinkClick r:id="rId6" action="ppaction://hlinksldjump"/>
                  </a:rPr>
                  <a:t>История</a:t>
                </a:r>
                <a:endParaRPr lang="ru-RU" sz="3400" b="1" u="sng" kern="1200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Fill>
                    <a:solidFill>
                      <a:schemeClr val="accent6"/>
                    </a:solidFill>
                  </a:uFill>
                </a:endParaRPr>
              </a:p>
            </p:txBody>
          </p:sp>
        </p:grpSp>
        <p:sp>
          <p:nvSpPr>
            <p:cNvPr id="20" name="Овал 19"/>
            <p:cNvSpPr/>
            <p:nvPr/>
          </p:nvSpPr>
          <p:spPr>
            <a:xfrm>
              <a:off x="1125727" y="305"/>
              <a:ext cx="714205" cy="714205"/>
            </a:xfrm>
            <a:prstGeom prst="ellipse">
              <a:avLst/>
            </a:prstGeom>
            <a:blipFill rotWithShape="0">
              <a:blip r:embed="rId7" cstate="print"/>
              <a:stretch>
                <a:fillRect/>
              </a:stretch>
            </a:blipFill>
            <a:effectLst>
              <a:glow rad="228600">
                <a:srgbClr val="7030A0">
                  <a:alpha val="40000"/>
                </a:srgbClr>
              </a:glow>
            </a:effectLst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23" name="Diagram group"/>
          <p:cNvGrpSpPr/>
          <p:nvPr/>
        </p:nvGrpSpPr>
        <p:grpSpPr>
          <a:xfrm>
            <a:off x="785786" y="2857496"/>
            <a:ext cx="5535286" cy="714205"/>
            <a:chOff x="1125727" y="893062"/>
            <a:chExt cx="5535286" cy="714205"/>
          </a:xfrm>
          <a:effectLst>
            <a:glow rad="101600">
              <a:schemeClr val="tx1">
                <a:lumMod val="50000"/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HeroicExtremeRightFacing" fov="5100000" zoom="82000">
              <a:rot lat="20400000" lon="21300000" rev="180000"/>
            </a:camera>
            <a:lightRig rig="morning" dir="t">
              <a:rot lat="0" lon="0" rev="20400000"/>
            </a:lightRig>
          </a:scene3d>
        </p:grpSpPr>
        <p:grpSp>
          <p:nvGrpSpPr>
            <p:cNvPr id="24" name="Группа 23"/>
            <p:cNvGrpSpPr/>
            <p:nvPr/>
          </p:nvGrpSpPr>
          <p:grpSpPr>
            <a:xfrm>
              <a:off x="1482830" y="893062"/>
              <a:ext cx="5178183" cy="714205"/>
              <a:chOff x="1482830" y="893062"/>
              <a:chExt cx="5178183" cy="714205"/>
            </a:xfrm>
          </p:grpSpPr>
          <p:sp>
            <p:nvSpPr>
              <p:cNvPr id="26" name="Пятиугольник 25"/>
              <p:cNvSpPr/>
              <p:nvPr/>
            </p:nvSpPr>
            <p:spPr>
              <a:xfrm rot="10800000">
                <a:off x="1482830" y="893062"/>
                <a:ext cx="5178183" cy="714205"/>
              </a:xfrm>
              <a:prstGeom prst="homePlate">
                <a:avLst/>
              </a:prstGeom>
              <a:solidFill>
                <a:schemeClr val="accent6">
                  <a:lumMod val="75000"/>
                </a:schemeClr>
              </a:solidFill>
              <a:effectLst>
                <a:glow rad="228600">
                  <a:srgbClr val="7030A0">
                    <a:alpha val="40000"/>
                  </a:srgbClr>
                </a:glow>
              </a:effectLst>
              <a:sp3d extrusionH="190500" prstMaterial="matte">
                <a:bevelT w="120650" h="38100" prst="relaxedInset"/>
                <a:bevelB w="120650" h="57150" prst="relaxedInset"/>
                <a:contourClr>
                  <a:schemeClr val="bg1"/>
                </a:contourClr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7" name="Пятиугольник 4"/>
              <p:cNvSpPr/>
              <p:nvPr/>
            </p:nvSpPr>
            <p:spPr>
              <a:xfrm rot="21600000">
                <a:off x="1661384" y="893062"/>
                <a:ext cx="4999629" cy="71420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14945" tIns="129540" rIns="241808" bIns="129540" numCol="1" spcCol="1270" anchor="ctr" anchorCtr="0">
                <a:noAutofit/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3400" b="1" u="sng" kern="1200" cap="none" spc="150" dirty="0" smtClean="0">
                    <a:ln w="11430"/>
                    <a:solidFill>
                      <a:schemeClr val="accent1">
                        <a:lumMod val="75000"/>
                      </a:schemeClr>
                    </a:solidFill>
                    <a:effectLst>
                      <a:glow rad="228600">
                        <a:schemeClr val="accent6">
                          <a:satMod val="175000"/>
                          <a:alpha val="40000"/>
                        </a:schemeClr>
                      </a:glow>
                      <a:outerShdw blurRad="25400" algn="tl" rotWithShape="0">
                        <a:srgbClr val="000000">
                          <a:alpha val="43000"/>
                        </a:srgbClr>
                      </a:outerShdw>
                    </a:effectLst>
                    <a:uFill>
                      <a:solidFill>
                        <a:schemeClr val="accent6">
                          <a:lumMod val="75000"/>
                        </a:schemeClr>
                      </a:solidFill>
                    </a:uFill>
                    <a:hlinkClick r:id="rId8" action="ppaction://hlinksldjump"/>
                  </a:rPr>
                  <a:t>Железо</a:t>
                </a:r>
                <a:endParaRPr lang="ru-RU" sz="3400" b="1" u="sng" kern="1200" cap="none" spc="150" dirty="0">
                  <a:ln w="11430"/>
                  <a:solidFill>
                    <a:schemeClr val="accent1">
                      <a:lumMod val="75000"/>
                    </a:schemeClr>
                  </a:soli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25400" algn="tl" rotWithShape="0">
                      <a:srgbClr val="000000">
                        <a:alpha val="43000"/>
                      </a:srgbClr>
                    </a:outerShdw>
                  </a:effectLst>
                  <a:uFill>
                    <a:solidFill>
                      <a:schemeClr val="accent6">
                        <a:lumMod val="75000"/>
                      </a:schemeClr>
                    </a:solidFill>
                  </a:uFill>
                </a:endParaRPr>
              </a:p>
            </p:txBody>
          </p:sp>
        </p:grpSp>
        <p:sp>
          <p:nvSpPr>
            <p:cNvPr id="25" name="Овал 24"/>
            <p:cNvSpPr/>
            <p:nvPr/>
          </p:nvSpPr>
          <p:spPr>
            <a:xfrm>
              <a:off x="1125727" y="893062"/>
              <a:ext cx="714205" cy="714205"/>
            </a:xfrm>
            <a:prstGeom prst="ellipse">
              <a:avLst/>
            </a:prstGeom>
            <a:blipFill rotWithShape="0">
              <a:blip r:embed="rId9" cstate="print"/>
              <a:stretch>
                <a:fillRect/>
              </a:stretch>
            </a:blipFill>
            <a:effectLst>
              <a:glow rad="228600">
                <a:srgbClr val="7030A0">
                  <a:alpha val="40000"/>
                </a:srgbClr>
              </a:glow>
            </a:effectLst>
            <a:sp3d z="152400" extrusionH="63500" prstMaterial="matte">
              <a:bevelT w="50800" h="19050" prst="relaxedInset"/>
              <a:contourClr>
                <a:schemeClr val="bg1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4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4" presetClass="entr" presetSubtype="0" ac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0"/>
            <a:ext cx="7467600" cy="1143000"/>
          </a:xfrm>
        </p:spPr>
        <p:txBody>
          <a:bodyPr/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Что такое </a:t>
            </a:r>
            <a:r>
              <a:rPr lang="en-US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Wi-Fi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?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1214422"/>
            <a:ext cx="3657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err="1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(от англ.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Wireless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Fidelity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-- дословно "Беспроводная надежность") --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беспроводная технология соединения компьютеров в сеть или подключения их к Интернету, основанная на использовании радиоволн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Wi-Fi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можно использовать при работе с ноутбуками, карманными персональными компьютерам,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веб-камерами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и другими мобильными устройствами. Технология позволяет устанавливать беспроводные сетевые соединения на ограниченной территории (например, внутри офисного или университетского здания или в таких общественных местах, как аэропорты, гостиницы). </a:t>
            </a:r>
            <a:endParaRPr lang="en-US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Связь</a:t>
            </a:r>
            <a:r>
              <a:rPr lang="ru-RU" dirty="0" smtClean="0"/>
              <a:t> между устройствами по протоколу </a:t>
            </a:r>
            <a:r>
              <a:rPr lang="ru-RU" dirty="0" smtClean="0">
                <a:solidFill>
                  <a:srgbClr val="FF0000"/>
                </a:solidFill>
              </a:rPr>
              <a:t>осуществляется на микроволновых частотах в диапазоне 2400-2500 МГц </a:t>
            </a:r>
            <a:r>
              <a:rPr lang="ru-RU" dirty="0" smtClean="0"/>
              <a:t>и обеспечивает скорость передачи данных эквивалентную, начиная от 2 Мбит/</a:t>
            </a:r>
            <a:r>
              <a:rPr lang="ru-RU" dirty="0" err="1" smtClean="0"/>
              <a:t>c</a:t>
            </a:r>
            <a:r>
              <a:rPr lang="ru-RU" dirty="0" smtClean="0"/>
              <a:t> </a:t>
            </a:r>
            <a:endParaRPr lang="ru-RU" dirty="0" smtClean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026" name="Picture 2" descr="C:\Documents and Settings\ТёМ@\Рабочий стол\Презенtation\t_image_FP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290"/>
            <a:ext cx="1619250" cy="8858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286248" y="1285860"/>
            <a:ext cx="3657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Беспроводные сети используют радиочастоты, поскольку радиоволны внутри помещения проникают через стены и перекрытия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Диапазон или область охвата большинства систем WLAN достигает 160 м, в зависимости от количества и вида встреченных препятствий. Беспроводные сети обычно более надежны, чем кабельные.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Скорость работы сравнима со скоростью кабельной сети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Точно так же, как и в обычной сети, пропускная способность сети WLAN зависит от ее топологии, загрузки, расстояния до точки доступа и т.д. Количество пользователей практически неограниченно. Его можно увеличивать, просто устанавливая новые точки доступа. С помощью перекрывающихся точек доступа, настроенных на разные частоты (каналы), беспроводную сеть можно расширить за счет увеличения числа пользователей в одной зоне.</a:t>
            </a:r>
          </a:p>
          <a:p>
            <a:endParaRPr lang="ru-RU" dirty="0"/>
          </a:p>
        </p:txBody>
      </p:sp>
      <p:pic>
        <p:nvPicPr>
          <p:cNvPr id="1027" name="Picture 3" descr="C:\Documents and Settings\ТёМ@\Рабочий стол\Презенtation\IMG_0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643446"/>
            <a:ext cx="3286125" cy="2028825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5" action="ppaction://hlinksldjump"/>
              </a:rPr>
              <a:t>Назад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 build="p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История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effectLst/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Есть всего два способа избавиться от проводов - передавать информацию по инфракрасному лучу или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радиоканалу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Первый способ, увы, не обеспечивает мобильности - он 'работает' только в условиях прямой видимости передатчика и приёмника информации. Остаётся радиоканал, и в середине 1990-х гг. соответствующая технология была разработана и начала применяться - в основном в локальных сетях крупных корпораций и компаний Силиконовой долины США.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714464"/>
            <a:ext cx="4233890" cy="514353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Максимальная скорость передачи данных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, обеспечиваемая этой технологией,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поначалу составлявшая 1 Мбит/с, в итоге выросла до 11 Мбит/с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Параллельно росту скорости дешевело оборудование для беспроводной связи. В результате оно стало по карману частным лицам, и к концу 1990-х территория крупных городов США и Европы начала покрываться зонами, находясь внутри которых можно было бесплатно выйти в Интернет, используя ноутбук с беспроводным адаптером. Такие зоны получили сленговое название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hot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err="1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spot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('горячее пятно').</a:t>
            </a:r>
          </a:p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Конечно, чтобы воспользоваться услугами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хот-спота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нужно было знать 'имя' соответствующей беспроводной сети, но оно могло быть определено и простым 'прослушиванием' трафика. Энтузиасты использования новой технологии в северной части Лондона даже стали помечать </a:t>
            </a:r>
            <a:r>
              <a:rPr lang="ru-RU" dirty="0" err="1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хот-споты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 мелками, выработав свою систему обозначений.</a:t>
            </a:r>
          </a:p>
          <a:p>
            <a:endParaRPr lang="ru-RU" dirty="0"/>
          </a:p>
        </p:txBody>
      </p:sp>
      <p:pic>
        <p:nvPicPr>
          <p:cNvPr id="2051" name="Picture 3" descr="C:\Documents and Settings\ТёМ@\Рабочий стол\Презенtation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714884"/>
            <a:ext cx="2381250" cy="118110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052" name="Picture 4" descr="C:\Documents and Settings\ТёМ@\Рабочий стол\Презенtation\t_image_abo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71480"/>
            <a:ext cx="1619250" cy="885825"/>
          </a:xfrm>
          <a:prstGeom prst="rect">
            <a:avLst/>
          </a:prstGeom>
          <a:noFill/>
          <a:ln>
            <a:noFill/>
          </a:ln>
          <a:effectLst>
            <a:glow rad="101600">
              <a:schemeClr val="tx1">
                <a:alpha val="6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Скругленный прямоугольник 7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5" action="ppaction://hlinksldjump"/>
              </a:rPr>
              <a:t>Назад</a:t>
            </a:r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14300">
                    <a:prstClr val="black"/>
                  </a:innerShdw>
                </a:effectLst>
              </a:rPr>
              <a:t>Железо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14300">
                  <a:prstClr val="black"/>
                </a:innerShdw>
              </a:effectLst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071538" y="928670"/>
          <a:ext cx="6977090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>
            <a:off x="2071670" y="1714488"/>
            <a:ext cx="500066" cy="285752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>
            <a:off x="5643570" y="1714488"/>
            <a:ext cx="500066" cy="285752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>
            <a:off x="7358082" y="1714488"/>
            <a:ext cx="500066" cy="285752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6500826" y="3714752"/>
            <a:ext cx="500066" cy="285752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верх стрелка 11"/>
          <p:cNvSpPr/>
          <p:nvPr/>
        </p:nvSpPr>
        <p:spPr>
          <a:xfrm>
            <a:off x="4714876" y="3714752"/>
            <a:ext cx="500066" cy="285752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8" action="ppaction://hlinksldjump"/>
              </a:rPr>
              <a:t>Назад</a:t>
            </a:r>
            <a:endParaRPr lang="ru-RU" dirty="0"/>
          </a:p>
        </p:txBody>
      </p:sp>
      <p:sp>
        <p:nvSpPr>
          <p:cNvPr id="14" name="Выгнутая вверх стрелка 13"/>
          <p:cNvSpPr/>
          <p:nvPr/>
        </p:nvSpPr>
        <p:spPr>
          <a:xfrm>
            <a:off x="3857620" y="1714488"/>
            <a:ext cx="500066" cy="285752"/>
          </a:xfrm>
          <a:prstGeom prst="curved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  <p:bldP spid="6" grpId="0" animBg="1"/>
      <p:bldP spid="8" grpId="0" animBg="1"/>
      <p:bldP spid="9" grpId="0" animBg="1"/>
      <p:bldP spid="10" grpId="0" animBg="1"/>
      <p:bldP spid="12" grpId="0" animBg="1"/>
      <p:bldP spid="11" grpId="0" animBg="1"/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4071966" cy="201167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DWL-G650+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sz="48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0430" y="2214554"/>
            <a:ext cx="48577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Тип: </a:t>
            </a:r>
            <a:r>
              <a:rPr lang="ru-RU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внутренний с интерфейсом PCMCIA</a:t>
            </a:r>
            <a:r>
              <a:rPr lang="ru-RU" dirty="0" smtClean="0"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. Наиболее удобный способ добавить поддержку беспроводной сети в ноутбук, по умолчанию не оборудованный такой поддержкой. Имеют встроенную антенну, компактны и просты в настройке.</a:t>
            </a:r>
          </a:p>
          <a:p>
            <a:endParaRPr lang="ru-RU" dirty="0"/>
          </a:p>
        </p:txBody>
      </p:sp>
      <p:pic>
        <p:nvPicPr>
          <p:cNvPr id="1026" name="Picture 2" descr="C:\Documents and Settings\ТёМ@\Рабочий стол\оборудование\DWL-G650+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57166"/>
            <a:ext cx="1384300" cy="12319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7" name="Picture 3" descr="C:\Documents and Settings\ТёМ@\Рабочий стол\оборудование\g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357430"/>
            <a:ext cx="2260600" cy="224790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7143768" y="6072206"/>
            <a:ext cx="1571636" cy="428628"/>
          </a:xfrm>
          <a:prstGeom prst="roundRect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500958" y="6072206"/>
            <a:ext cx="9419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spc="150" dirty="0" smtClean="0">
                <a:ln w="11430"/>
                <a:solidFill>
                  <a:schemeClr val="tx1">
                    <a:lumMod val="50000"/>
                  </a:schemeClr>
                </a:solidFill>
                <a:effectLst>
                  <a:glow rad="101600">
                    <a:schemeClr val="tx1">
                      <a:lumMod val="95000"/>
                      <a:alpha val="6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uFill>
                  <a:solidFill>
                    <a:schemeClr val="tx1">
                      <a:lumMod val="50000"/>
                    </a:schemeClr>
                  </a:solidFill>
                </a:uFill>
                <a:hlinkClick r:id="rId5" action="ppaction://hlinksldjump"/>
              </a:rPr>
              <a:t>Назад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285860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Беспроводный </a:t>
            </a:r>
            <a:r>
              <a:rPr lang="ru-RU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Cardbus</a:t>
            </a:r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адаптер 802.11g, до 108 </a:t>
            </a:r>
            <a:r>
              <a:rPr lang="ru-RU" sz="2000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Мбит/с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 animBg="1"/>
      <p:bldP spid="8" grpId="0"/>
      <p:bldP spid="9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921</TotalTime>
  <Words>2302</Words>
  <Application>Microsoft Office PowerPoint</Application>
  <PresentationFormat>Екран (4:3)</PresentationFormat>
  <Paragraphs>218</Paragraphs>
  <Slides>25</Slides>
  <Notes>22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25</vt:i4>
      </vt:variant>
    </vt:vector>
  </HeadingPairs>
  <TitlesOfParts>
    <vt:vector size="26" baseType="lpstr">
      <vt:lpstr>Техническая</vt:lpstr>
      <vt:lpstr>Wi-Fi</vt:lpstr>
      <vt:lpstr>Достали все эти провода? </vt:lpstr>
      <vt:lpstr>У вас нет необходимой свободы…</vt:lpstr>
      <vt:lpstr>Откройте мир Wi-Fi</vt:lpstr>
      <vt:lpstr>далее</vt:lpstr>
      <vt:lpstr>Что такое Wi-Fi?</vt:lpstr>
      <vt:lpstr>История</vt:lpstr>
      <vt:lpstr>Железо</vt:lpstr>
      <vt:lpstr>DWL-G650+   </vt:lpstr>
      <vt:lpstr>Nintendo  </vt:lpstr>
      <vt:lpstr>КПК Acer n300 </vt:lpstr>
      <vt:lpstr>TEW-403Plus   </vt:lpstr>
      <vt:lpstr>DWL-2100AP </vt:lpstr>
      <vt:lpstr>Шлюз (маршрутизатор)  </vt:lpstr>
      <vt:lpstr>Презентація PowerPoint</vt:lpstr>
      <vt:lpstr>Безопасен ли Wi-Fi? </vt:lpstr>
      <vt:lpstr>Wi-Fi в Беларуси </vt:lpstr>
      <vt:lpstr>Стандарты Wi-Fi </vt:lpstr>
      <vt:lpstr>Перспективы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Wi-Fi</dc:title>
  <dc:creator>TёМ@</dc:creator>
  <cp:lastModifiedBy>LEGION</cp:lastModifiedBy>
  <cp:revision>105</cp:revision>
  <dcterms:created xsi:type="dcterms:W3CDTF">2007-10-03T10:10:05Z</dcterms:created>
  <dcterms:modified xsi:type="dcterms:W3CDTF">2015-04-01T07:17:11Z</dcterms:modified>
</cp:coreProperties>
</file>