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68" r:id="rId2"/>
    <p:sldId id="267" r:id="rId3"/>
    <p:sldId id="258" r:id="rId4"/>
    <p:sldId id="261" r:id="rId5"/>
    <p:sldId id="262" r:id="rId6"/>
    <p:sldId id="264" r:id="rId7"/>
    <p:sldId id="263" r:id="rId8"/>
    <p:sldId id="269" r:id="rId9"/>
    <p:sldId id="257" r:id="rId10"/>
    <p:sldId id="266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68588" autoAdjust="0"/>
  </p:normalViewPr>
  <p:slideViewPr>
    <p:cSldViewPr>
      <p:cViewPr varScale="1">
        <p:scale>
          <a:sx n="80" d="100"/>
          <a:sy n="80" d="100"/>
        </p:scale>
        <p:origin x="-13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FF425-6205-4F62-847A-DD9FC4FFD532}" type="datetimeFigureOut">
              <a:rPr lang="uk-UA" smtClean="0"/>
              <a:t>24.04.2015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FD579-93FA-4C72-9BA8-B64AA61EC01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4323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Сколько солнца! Сколько света! 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Сколько зелени кругом! 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Что же это? Это </a:t>
            </a:r>
            <a:r>
              <a:rPr lang="ru-RU" sz="1200" b="1" dirty="0" smtClean="0">
                <a:solidFill>
                  <a:srgbClr val="C00000"/>
                </a:solidFill>
              </a:rPr>
              <a:t>ЛЕТО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Наконец спешит к нам в дом.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D579-93FA-4C72-9BA8-B64AA61EC019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37945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Лето – самое теплое время года, когда природа цветет и плодоносит.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D579-93FA-4C72-9BA8-B64AA61EC019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9224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ru-RU" sz="1200" b="1" i="1" dirty="0" smtClean="0"/>
              <a:t>Июнь</a:t>
            </a:r>
            <a:r>
              <a:rPr lang="en-US" sz="1200" b="1" i="1" dirty="0" smtClean="0"/>
              <a:t> </a:t>
            </a:r>
          </a:p>
          <a:p>
            <a:pPr eaLnBrk="1" hangingPunct="1"/>
            <a:r>
              <a:rPr lang="ru-RU" sz="1200" b="1" dirty="0" smtClean="0">
                <a:solidFill>
                  <a:srgbClr val="003300"/>
                </a:solidFill>
              </a:rPr>
              <a:t>Теплый длинный - длинный день</a:t>
            </a:r>
          </a:p>
          <a:p>
            <a:pPr eaLnBrk="1" hangingPunct="1"/>
            <a:r>
              <a:rPr lang="ru-RU" sz="1200" b="1" dirty="0" smtClean="0">
                <a:solidFill>
                  <a:srgbClr val="003300"/>
                </a:solidFill>
              </a:rPr>
              <a:t>В полдень – крохотная тень.</a:t>
            </a:r>
          </a:p>
          <a:p>
            <a:pPr eaLnBrk="1" hangingPunct="1"/>
            <a:r>
              <a:rPr lang="ru-RU" sz="1200" b="1" dirty="0" smtClean="0">
                <a:solidFill>
                  <a:srgbClr val="003300"/>
                </a:solidFill>
              </a:rPr>
              <a:t>Зацветает в поле колос,</a:t>
            </a:r>
          </a:p>
          <a:p>
            <a:pPr eaLnBrk="1" hangingPunct="1"/>
            <a:r>
              <a:rPr lang="ru-RU" sz="1200" b="1" dirty="0" smtClean="0">
                <a:solidFill>
                  <a:srgbClr val="003300"/>
                </a:solidFill>
              </a:rPr>
              <a:t>Подает кузнечик голос,</a:t>
            </a:r>
          </a:p>
          <a:p>
            <a:pPr eaLnBrk="1" hangingPunct="1"/>
            <a:r>
              <a:rPr lang="ru-RU" sz="1200" b="1" dirty="0" smtClean="0">
                <a:solidFill>
                  <a:srgbClr val="003300"/>
                </a:solidFill>
              </a:rPr>
              <a:t>Дозревает земляника.</a:t>
            </a:r>
          </a:p>
          <a:p>
            <a:pPr eaLnBrk="1" hangingPunct="1"/>
            <a:r>
              <a:rPr lang="ru-RU" sz="1200" b="1" dirty="0" smtClean="0">
                <a:solidFill>
                  <a:srgbClr val="003300"/>
                </a:solidFill>
              </a:rPr>
              <a:t>Что за месяц подскажи –ка 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/>
              <a:t>июль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Жаркий, знойный, душный день.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Даже куры ищут тень.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Началась косьба хлебов, 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Время ягод и грибов.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Дни его - вершина лета.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Что, скажи за месяц это?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/>
              <a:t>август</a:t>
            </a:r>
          </a:p>
          <a:p>
            <a:pPr eaLnBrk="1" hangingPunct="1">
              <a:spcBef>
                <a:spcPct val="50000"/>
              </a:spcBef>
            </a:pPr>
            <a:endParaRPr lang="ru-RU" sz="1200" b="1" dirty="0" smtClean="0">
              <a:solidFill>
                <a:srgbClr val="0033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Листья клена пожелтели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В страны юга улетели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Быстрокрылые стрижи.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Что за месяц,</a:t>
            </a:r>
          </a:p>
          <a:p>
            <a:pPr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         Подскажи ?</a:t>
            </a:r>
          </a:p>
          <a:p>
            <a:pPr eaLnBrk="1" hangingPunct="1">
              <a:spcBef>
                <a:spcPct val="50000"/>
              </a:spcBef>
            </a:pPr>
            <a:endParaRPr lang="ru-RU" sz="1200" b="1" i="1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D579-93FA-4C72-9BA8-B64AA61EC019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36955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Правила работы  в  группе:</a:t>
            </a:r>
          </a:p>
          <a:p>
            <a:r>
              <a:rPr lang="ru-RU" dirty="0" smtClean="0"/>
              <a:t>1.В группе должен быть ответственный.</a:t>
            </a:r>
          </a:p>
          <a:p>
            <a:r>
              <a:rPr lang="ru-RU" dirty="0" smtClean="0"/>
              <a:t>2.Работать  должен каждый на  общий  результат.</a:t>
            </a:r>
          </a:p>
          <a:p>
            <a:r>
              <a:rPr lang="ru-RU" dirty="0" smtClean="0"/>
              <a:t>3.Один говорит, другие  слушают.</a:t>
            </a:r>
          </a:p>
          <a:p>
            <a:r>
              <a:rPr lang="ru-RU" dirty="0" smtClean="0"/>
              <a:t>4.Если  не понял, переспроси.</a:t>
            </a:r>
          </a:p>
          <a:p>
            <a:r>
              <a:rPr lang="ru-RU" dirty="0" smtClean="0"/>
              <a:t>5.Своё  несогласие  высказывай  вежливо.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D579-93FA-4C72-9BA8-B64AA61EC019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6409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/>
              <a:t>Признаки лета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3300"/>
                </a:solidFill>
              </a:rPr>
              <a:t>Повышение температуры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3300"/>
                </a:solidFill>
              </a:rPr>
              <a:t>День длиннее ночи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3300"/>
                </a:solidFill>
              </a:rPr>
              <a:t>Появление плодов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1200" b="1" dirty="0" smtClean="0">
                <a:solidFill>
                  <a:srgbClr val="003300"/>
                </a:solidFill>
              </a:rPr>
              <a:t>Осадки в виде дождя</a:t>
            </a:r>
            <a:r>
              <a:rPr lang="en-US" sz="1200" b="1" dirty="0" smtClean="0">
                <a:solidFill>
                  <a:srgbClr val="003300"/>
                </a:solidFill>
              </a:rPr>
              <a:t>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3300"/>
                </a:solidFill>
              </a:rPr>
              <a:t>Изменения в природе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3300"/>
                </a:solidFill>
              </a:rPr>
              <a:t>Изменения в жизни людей</a:t>
            </a:r>
          </a:p>
          <a:p>
            <a:pPr algn="ctr" eaLnBrk="1" hangingPunct="1">
              <a:spcBef>
                <a:spcPct val="50000"/>
              </a:spcBef>
            </a:pPr>
            <a:endParaRPr lang="ru-RU" sz="1200" b="1" dirty="0">
              <a:solidFill>
                <a:srgbClr val="003300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D579-93FA-4C72-9BA8-B64AA61EC019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5593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spcBef>
                <a:spcPct val="50000"/>
              </a:spcBef>
            </a:pPr>
            <a:r>
              <a:rPr lang="ru-RU" sz="1200" b="1" i="1" dirty="0" smtClean="0"/>
              <a:t>Птицы летом</a:t>
            </a:r>
            <a:endParaRPr lang="ru-RU" sz="1200" b="1" i="1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D579-93FA-4C72-9BA8-B64AA61EC019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0210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 Круговорот воды в природе – всемирный процесс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D579-93FA-4C72-9BA8-B64AA61EC019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3150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folHlink"/>
                </a:solidFill>
              </a:rPr>
              <a:t>Я люблю тебя, лето!</a:t>
            </a:r>
            <a:endParaRPr lang="ru-RU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000066"/>
                </a:solidFill>
              </a:rPr>
              <a:t>Слова-помощники: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Жаркие дни, яркое солнце,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 пение птиц, бабочки,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 каникулы, летние игры,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 лес, ягоды,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помощь взрослым.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FD579-93FA-4C72-9BA8-B64AA61EC019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77970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C5D8-513F-4A9F-98EA-0745495A2829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2F16F-447C-442D-A9FE-4AC21FE6768D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868A7-2144-41CA-9F6D-3B2FD5A8D08B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38BF9-121E-4F54-BF74-FF861D826D88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D8995-1C77-491B-81DC-B06607B4B551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EFBE-8797-457A-8ACC-E420992CD0F1}" type="datetime1">
              <a:rPr lang="ru-RU" smtClean="0"/>
              <a:t>24.04.2015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475-8B5D-4499-87F3-0D00674EFA19}" type="datetime1">
              <a:rPr lang="ru-RU" smtClean="0"/>
              <a:t>24.04.2015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B63AA-48B7-40BA-AAFB-30AE679C7970}" type="datetime1">
              <a:rPr lang="ru-RU" smtClean="0"/>
              <a:t>24.04.2015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465-BE95-4D88-970F-FF8341F0D62D}" type="datetime1">
              <a:rPr lang="ru-RU" smtClean="0"/>
              <a:t>24.04.2015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ABD19-C8B5-42FB-A5FB-BCE1428D183F}" type="datetime1">
              <a:rPr lang="ru-RU" smtClean="0"/>
              <a:t>24.04.2015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45E1C-2C2F-4258-A3D2-F093F35CCE96}" type="datetime1">
              <a:rPr lang="ru-RU" smtClean="0"/>
              <a:t>24.04.2015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A8B628F-81AC-48D7-9BBE-AAE3AF53BAFF}" type="datetime1">
              <a:rPr lang="ru-RU" smtClean="0"/>
              <a:t>24.04.2015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C79BBBE-EBFF-4724-907B-07B687550A2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5.jpeg"/><Relationship Id="rId4" Type="http://schemas.openxmlformats.org/officeDocument/2006/relationships/image" Target="../media/image2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8" y="1571612"/>
            <a:ext cx="2463810" cy="352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3068960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Сколько солнца! Сколько света!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Сколько зелени кругом!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Что же это? Это </a:t>
            </a:r>
            <a:r>
              <a:rPr lang="ru-RU" sz="2400" b="1" dirty="0" smtClean="0">
                <a:solidFill>
                  <a:srgbClr val="C00000"/>
                </a:solidFill>
              </a:rPr>
              <a:t>ЛЕТО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Наконец спешит к нам в дом.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~PP3661.WAV">
            <a:hlinkClick r:id="" action="ppaction://media"/>
          </p:cNvPr>
          <p:cNvPicPr>
            <a:picLocks noRot="1" noChangeAspect="1"/>
          </p:cNvPicPr>
          <p:nvPr>
            <a:wavAudioFile r:embed="rId1" name="~PP3661.WAV"/>
          </p:nvPr>
        </p:nvPicPr>
        <p:blipFill>
          <a:blip r:embed="rId5" cstate="print"/>
          <a:stretch>
            <a:fillRect/>
          </a:stretch>
        </p:blipFill>
        <p:spPr>
          <a:xfrm>
            <a:off x="10548664" y="6074770"/>
            <a:ext cx="304800" cy="304800"/>
          </a:xfrm>
          <a:prstGeom prst="rect">
            <a:avLst/>
          </a:prstGeom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11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00"/>
    </mc:Choice>
    <mc:Fallback xmlns="">
      <p:transition spd="slow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000066"/>
                </a:solidFill>
              </a:rPr>
              <a:t>Слова-помощники: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Жаркие дни, яркое солнце,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 пение птиц, бабочки,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 каникулы, летние игры,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 лес, ягоды,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помощь взрослым.</a:t>
            </a:r>
          </a:p>
          <a:p>
            <a:endParaRPr lang="ru-RU" dirty="0" smtClean="0"/>
          </a:p>
        </p:txBody>
      </p:sp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folHlink"/>
                </a:solidFill>
              </a:rPr>
              <a:t>Я люблю тебя, лето!</a:t>
            </a:r>
            <a:endParaRPr lang="ru-RU" dirty="0" smtClean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03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708920"/>
            <a:ext cx="7408333" cy="3450696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МОЛОДЦЫ!!!</a:t>
            </a:r>
            <a:endParaRPr lang="ru-RU" sz="6000" b="1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27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8604250" cy="640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35150" y="5084763"/>
            <a:ext cx="5976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b="1" dirty="0"/>
              <a:t>Лето – самое теплое время года, когда природа цветет и плодоносит.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87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268413"/>
            <a:ext cx="3384550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800" b="1" dirty="0">
                <a:solidFill>
                  <a:srgbClr val="003300"/>
                </a:solidFill>
              </a:rPr>
              <a:t>Теплый длинный - длинный день</a:t>
            </a:r>
          </a:p>
          <a:p>
            <a:pPr eaLnBrk="1" hangingPunct="1"/>
            <a:r>
              <a:rPr lang="ru-RU" sz="1800" b="1" dirty="0">
                <a:solidFill>
                  <a:srgbClr val="003300"/>
                </a:solidFill>
              </a:rPr>
              <a:t>В полдень – крохотная тень.</a:t>
            </a:r>
          </a:p>
          <a:p>
            <a:pPr eaLnBrk="1" hangingPunct="1"/>
            <a:r>
              <a:rPr lang="ru-RU" sz="1800" b="1" dirty="0">
                <a:solidFill>
                  <a:srgbClr val="003300"/>
                </a:solidFill>
              </a:rPr>
              <a:t>Зацветает в поле колос,</a:t>
            </a:r>
          </a:p>
          <a:p>
            <a:pPr eaLnBrk="1" hangingPunct="1"/>
            <a:r>
              <a:rPr lang="ru-RU" sz="1800" b="1" dirty="0">
                <a:solidFill>
                  <a:srgbClr val="003300"/>
                </a:solidFill>
              </a:rPr>
              <a:t>Подает кузнечик голос,</a:t>
            </a:r>
          </a:p>
          <a:p>
            <a:pPr eaLnBrk="1" hangingPunct="1"/>
            <a:r>
              <a:rPr lang="ru-RU" sz="1800" b="1" dirty="0">
                <a:solidFill>
                  <a:srgbClr val="003300"/>
                </a:solidFill>
              </a:rPr>
              <a:t>Дозревает земляника.</a:t>
            </a:r>
          </a:p>
          <a:p>
            <a:pPr eaLnBrk="1" hangingPunct="1"/>
            <a:r>
              <a:rPr lang="ru-RU" sz="1800" b="1" dirty="0">
                <a:solidFill>
                  <a:srgbClr val="003300"/>
                </a:solidFill>
              </a:rPr>
              <a:t>Что за месяц подскажи –ка ?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795963" y="3190875"/>
            <a:ext cx="3240087" cy="311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Жаркий, знойный, душный день.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Даже куры ищут тень.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Началась косьба хлебов, 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Время ягод и грибов.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Дни его - вершина лета.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Что, скажи за месяц это?</a:t>
            </a:r>
          </a:p>
          <a:p>
            <a:pPr eaLnBrk="1" hangingPunct="1">
              <a:spcBef>
                <a:spcPct val="50000"/>
              </a:spcBef>
            </a:pPr>
            <a:endParaRPr lang="ru-RU" sz="1800" b="1" dirty="0">
              <a:solidFill>
                <a:srgbClr val="003300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84213" y="4508500"/>
            <a:ext cx="3240087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Листья клена пожелтели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В страны юга улетели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Быстрокрылые стрижи.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Что за месяц,</a:t>
            </a:r>
          </a:p>
          <a:p>
            <a:pPr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         Подскажи ?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84213" y="836613"/>
            <a:ext cx="20177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i="1" dirty="0"/>
              <a:t>июнь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372225" y="2708275"/>
            <a:ext cx="158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/>
              <a:t>июль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042988" y="4076700"/>
            <a:ext cx="1512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/>
              <a:t>август</a:t>
            </a: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15888"/>
            <a:ext cx="23145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27088" y="112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76250"/>
            <a:ext cx="24130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19" name="Group 23"/>
          <p:cNvGraphicFramePr>
            <a:graphicFrameLocks noGrp="1"/>
          </p:cNvGraphicFramePr>
          <p:nvPr/>
        </p:nvGraphicFramePr>
        <p:xfrm>
          <a:off x="0" y="1268413"/>
          <a:ext cx="207964" cy="340677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3406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09" name="Rectangle 24"/>
          <p:cNvSpPr>
            <a:spLocks noChangeArrowheads="1"/>
          </p:cNvSpPr>
          <p:nvPr/>
        </p:nvSpPr>
        <p:spPr bwMode="auto">
          <a:xfrm>
            <a:off x="0" y="4675188"/>
            <a:ext cx="1841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/>
            </a:r>
            <a:br>
              <a:rPr lang="ru-RU" sz="1800">
                <a:latin typeface="Arial" charset="0"/>
              </a:rPr>
            </a:br>
            <a:endParaRPr lang="ru-RU" sz="1800">
              <a:latin typeface="Arial" charset="0"/>
            </a:endParaRPr>
          </a:p>
          <a:p>
            <a:pPr eaLnBrk="0" hangingPunct="0"/>
            <a:endParaRPr lang="ru-RU" sz="1800">
              <a:latin typeface="Arial" charset="0"/>
            </a:endParaRPr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5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068638"/>
            <a:ext cx="2303463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02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3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3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/>
      <p:bldP spid="4104" grpId="0"/>
      <p:bldP spid="4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1.В группе должен быть ответственный.</a:t>
            </a:r>
          </a:p>
          <a:p>
            <a:r>
              <a:rPr lang="ru-RU" dirty="0" smtClean="0"/>
              <a:t>2.Работать  должен каждый на  общий  результат.</a:t>
            </a:r>
          </a:p>
          <a:p>
            <a:r>
              <a:rPr lang="ru-RU" dirty="0" smtClean="0"/>
              <a:t>3.Один говорит, другие  слушают.</a:t>
            </a:r>
          </a:p>
          <a:p>
            <a:r>
              <a:rPr lang="ru-RU" dirty="0" smtClean="0"/>
              <a:t>4.Если  не понял, переспроси.</a:t>
            </a:r>
          </a:p>
          <a:p>
            <a:r>
              <a:rPr lang="ru-RU" dirty="0" smtClean="0"/>
              <a:t>5.Своё  несогласие  высказывай  вежливо.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работы  в  группе: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68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492500" y="2276475"/>
            <a:ext cx="2232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День длиннее ночи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708400" y="2924175"/>
            <a:ext cx="1800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Появление плодов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492500" y="4652963"/>
            <a:ext cx="1944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Изменения в природе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708400" y="3789363"/>
            <a:ext cx="1800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Осадки в виде дождя</a:t>
            </a:r>
          </a:p>
        </p:txBody>
      </p:sp>
      <p:pic>
        <p:nvPicPr>
          <p:cNvPr id="2" name="Picture 14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1268413"/>
            <a:ext cx="3425825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4">
            <a:lum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342582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0" y="-2181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169" name="Group 25"/>
          <p:cNvGraphicFramePr>
            <a:graphicFrameLocks noGrp="1"/>
          </p:cNvGraphicFramePr>
          <p:nvPr/>
        </p:nvGraphicFramePr>
        <p:xfrm>
          <a:off x="0" y="-2181225"/>
          <a:ext cx="207964" cy="592137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592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55" name="Rectangle 26"/>
          <p:cNvSpPr>
            <a:spLocks noChangeArrowheads="1"/>
          </p:cNvSpPr>
          <p:nvPr/>
        </p:nvSpPr>
        <p:spPr bwMode="auto">
          <a:xfrm>
            <a:off x="0" y="374015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/>
            </a:r>
            <a:br>
              <a:rPr lang="ru-RU" sz="1800">
                <a:latin typeface="Arial" charset="0"/>
              </a:rPr>
            </a:br>
            <a:endParaRPr lang="ru-RU" sz="1800">
              <a:latin typeface="Arial" charset="0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419475" y="5589588"/>
            <a:ext cx="2232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Изменения в жизни людей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276600" y="1268413"/>
            <a:ext cx="2663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b="1" dirty="0">
                <a:solidFill>
                  <a:srgbClr val="003300"/>
                </a:solidFill>
              </a:rPr>
              <a:t>Повышение температуры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276600" y="765175"/>
            <a:ext cx="2663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/>
              <a:t>Признаки лета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12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52" grpId="0"/>
      <p:bldP spid="6156" grpId="0"/>
      <p:bldP spid="6154" grpId="0"/>
      <p:bldP spid="6148" grpId="0"/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95288" y="404813"/>
            <a:ext cx="59769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1800">
              <a:latin typeface="Arial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644900"/>
            <a:ext cx="180340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716338"/>
            <a:ext cx="180022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04813"/>
            <a:ext cx="18018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0" y="-2668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10259" name="Group 19"/>
          <p:cNvGraphicFramePr>
            <a:graphicFrameLocks noGrp="1"/>
          </p:cNvGraphicFramePr>
          <p:nvPr/>
        </p:nvGraphicFramePr>
        <p:xfrm>
          <a:off x="0" y="-2668588"/>
          <a:ext cx="207964" cy="6354763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6354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49" name="Rectangle 20"/>
          <p:cNvSpPr>
            <a:spLocks noChangeArrowheads="1"/>
          </p:cNvSpPr>
          <p:nvPr/>
        </p:nvSpPr>
        <p:spPr bwMode="auto">
          <a:xfrm>
            <a:off x="0" y="3686175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/>
            </a:r>
            <a:br>
              <a:rPr lang="ru-RU" sz="1800">
                <a:latin typeface="Arial" charset="0"/>
              </a:rPr>
            </a:br>
            <a:endParaRPr lang="ru-RU" sz="1800">
              <a:latin typeface="Arial" charset="0"/>
            </a:endParaRPr>
          </a:p>
        </p:txBody>
      </p:sp>
      <p:pic>
        <p:nvPicPr>
          <p:cNvPr id="10261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644900"/>
            <a:ext cx="19431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19431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Rectangle 24"/>
          <p:cNvSpPr>
            <a:spLocks noChangeArrowheads="1"/>
          </p:cNvSpPr>
          <p:nvPr/>
        </p:nvSpPr>
        <p:spPr bwMode="auto">
          <a:xfrm>
            <a:off x="0" y="100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0263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04813"/>
            <a:ext cx="180975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74" name="Group 34"/>
          <p:cNvGraphicFramePr>
            <a:graphicFrameLocks noGrp="1"/>
          </p:cNvGraphicFramePr>
          <p:nvPr/>
        </p:nvGraphicFramePr>
        <p:xfrm>
          <a:off x="0" y="100013"/>
          <a:ext cx="207964" cy="6080125"/>
        </p:xfrm>
        <a:graphic>
          <a:graphicData uri="http://schemas.openxmlformats.org/drawingml/2006/table">
            <a:tbl>
              <a:tblPr/>
              <a:tblGrid>
                <a:gridCol w="207964"/>
              </a:tblGrid>
              <a:tr h="6080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282" marR="91282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6" name="Rectangle 35"/>
          <p:cNvSpPr>
            <a:spLocks noChangeArrowheads="1"/>
          </p:cNvSpPr>
          <p:nvPr/>
        </p:nvSpPr>
        <p:spPr bwMode="auto">
          <a:xfrm>
            <a:off x="0" y="6180138"/>
            <a:ext cx="263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800">
                <a:latin typeface="Arial" charset="0"/>
              </a:rPr>
              <a:t/>
            </a:r>
            <a:br>
              <a:rPr lang="ru-RU" sz="1800">
                <a:latin typeface="Arial" charset="0"/>
              </a:rPr>
            </a:br>
            <a:r>
              <a:rPr lang="ru-RU" sz="1000" b="1">
                <a:latin typeface="Arial" charset="0"/>
                <a:ea typeface="Times New Roman" pitchFamily="18" charset="0"/>
                <a:cs typeface="Arial" charset="0"/>
              </a:rPr>
              <a:t> </a:t>
            </a:r>
            <a:r>
              <a:rPr lang="ru-RU" sz="1400"/>
              <a:t> </a:t>
            </a:r>
            <a:endParaRPr lang="ru-RU" sz="1800">
              <a:latin typeface="Arial" charset="0"/>
            </a:endParaRPr>
          </a:p>
        </p:txBody>
      </p:sp>
      <p:pic>
        <p:nvPicPr>
          <p:cNvPr id="10277" name="Picture 3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04813"/>
            <a:ext cx="182562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9" name="Picture 3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644900"/>
            <a:ext cx="1955800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49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2"/>
          <p:cNvPicPr>
            <a:picLocks noChangeAspect="1" noChangeArrowheads="1"/>
          </p:cNvPicPr>
          <p:nvPr/>
        </p:nvPicPr>
        <p:blipFill>
          <a:blip r:embed="rId3">
            <a:lum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618490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0" y="549275"/>
            <a:ext cx="5976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1800">
              <a:latin typeface="Arial" charset="0"/>
            </a:endParaRPr>
          </a:p>
        </p:txBody>
      </p:sp>
      <p:pic>
        <p:nvPicPr>
          <p:cNvPr id="9220" name="Picture 17"/>
          <p:cNvPicPr>
            <a:picLocks noChangeAspect="1" noChangeArrowheads="1"/>
          </p:cNvPicPr>
          <p:nvPr/>
        </p:nvPicPr>
        <p:blipFill>
          <a:blip r:embed="rId4">
            <a:lum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636838"/>
            <a:ext cx="2981325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8"/>
          <p:cNvPicPr>
            <a:picLocks noChangeAspect="1" noChangeArrowheads="1"/>
          </p:cNvPicPr>
          <p:nvPr/>
        </p:nvPicPr>
        <p:blipFill>
          <a:blip r:embed="rId5">
            <a:lum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5300663"/>
            <a:ext cx="100806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9"/>
          <p:cNvPicPr>
            <a:picLocks noChangeAspect="1" noChangeArrowheads="1"/>
          </p:cNvPicPr>
          <p:nvPr/>
        </p:nvPicPr>
        <p:blipFill>
          <a:blip r:embed="rId6">
            <a:lum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437063"/>
            <a:ext cx="223361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20"/>
          <p:cNvPicPr>
            <a:picLocks noChangeAspect="1" noChangeArrowheads="1"/>
          </p:cNvPicPr>
          <p:nvPr/>
        </p:nvPicPr>
        <p:blipFill>
          <a:blip r:embed="rId7">
            <a:lum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500438"/>
            <a:ext cx="1246188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005263"/>
            <a:ext cx="9429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Rectangle 23"/>
          <p:cNvSpPr>
            <a:spLocks noChangeArrowheads="1"/>
          </p:cNvSpPr>
          <p:nvPr/>
        </p:nvSpPr>
        <p:spPr bwMode="auto">
          <a:xfrm>
            <a:off x="2195513" y="2708275"/>
            <a:ext cx="1728787" cy="6492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9226" name="Rectangle 24"/>
          <p:cNvSpPr>
            <a:spLocks noChangeArrowheads="1"/>
          </p:cNvSpPr>
          <p:nvPr/>
        </p:nvSpPr>
        <p:spPr bwMode="auto">
          <a:xfrm>
            <a:off x="1042988" y="3068638"/>
            <a:ext cx="1152525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Rectangle 25"/>
          <p:cNvSpPr>
            <a:spLocks noChangeArrowheads="1"/>
          </p:cNvSpPr>
          <p:nvPr/>
        </p:nvSpPr>
        <p:spPr bwMode="auto">
          <a:xfrm>
            <a:off x="827088" y="3213100"/>
            <a:ext cx="215900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Rectangle 28"/>
          <p:cNvSpPr>
            <a:spLocks noChangeArrowheads="1"/>
          </p:cNvSpPr>
          <p:nvPr/>
        </p:nvSpPr>
        <p:spPr bwMode="auto">
          <a:xfrm>
            <a:off x="971550" y="3284538"/>
            <a:ext cx="3241675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Text Box 21"/>
          <p:cNvSpPr txBox="1">
            <a:spLocks noChangeArrowheads="1"/>
          </p:cNvSpPr>
          <p:nvPr/>
        </p:nvSpPr>
        <p:spPr bwMode="auto">
          <a:xfrm>
            <a:off x="2339975" y="3068638"/>
            <a:ext cx="37449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b="1" i="1" dirty="0"/>
              <a:t>Птицы летом</a:t>
            </a:r>
          </a:p>
        </p:txBody>
      </p:sp>
      <p:sp>
        <p:nvSpPr>
          <p:cNvPr id="9230" name="Oval 29"/>
          <p:cNvSpPr>
            <a:spLocks noChangeArrowheads="1"/>
          </p:cNvSpPr>
          <p:nvPr/>
        </p:nvSpPr>
        <p:spPr bwMode="auto">
          <a:xfrm>
            <a:off x="250825" y="2636838"/>
            <a:ext cx="576263" cy="3603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1" name="Rectangle 31"/>
          <p:cNvSpPr>
            <a:spLocks noChangeArrowheads="1"/>
          </p:cNvSpPr>
          <p:nvPr/>
        </p:nvSpPr>
        <p:spPr bwMode="auto">
          <a:xfrm>
            <a:off x="0" y="2636838"/>
            <a:ext cx="468313" cy="5762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Rectangle 32"/>
          <p:cNvSpPr>
            <a:spLocks noChangeArrowheads="1"/>
          </p:cNvSpPr>
          <p:nvPr/>
        </p:nvSpPr>
        <p:spPr bwMode="auto">
          <a:xfrm>
            <a:off x="5867400" y="4797425"/>
            <a:ext cx="504825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Rectangle 33"/>
          <p:cNvSpPr>
            <a:spLocks noChangeArrowheads="1"/>
          </p:cNvSpPr>
          <p:nvPr/>
        </p:nvSpPr>
        <p:spPr bwMode="auto">
          <a:xfrm>
            <a:off x="6372225" y="3860800"/>
            <a:ext cx="431800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Oval 34"/>
          <p:cNvSpPr>
            <a:spLocks noChangeArrowheads="1"/>
          </p:cNvSpPr>
          <p:nvPr/>
        </p:nvSpPr>
        <p:spPr bwMode="auto">
          <a:xfrm>
            <a:off x="7667625" y="2565400"/>
            <a:ext cx="360363" cy="1428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9235" name="Rectangle 35"/>
          <p:cNvSpPr>
            <a:spLocks noChangeArrowheads="1"/>
          </p:cNvSpPr>
          <p:nvPr/>
        </p:nvSpPr>
        <p:spPr bwMode="auto">
          <a:xfrm>
            <a:off x="900113" y="5876925"/>
            <a:ext cx="1295400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89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3132138" y="1125538"/>
            <a:ext cx="1584325" cy="50165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>
            <a:off x="3779838" y="1125538"/>
            <a:ext cx="1800225" cy="682625"/>
          </a:xfrm>
          <a:prstGeom prst="cloudCallout">
            <a:avLst>
              <a:gd name="adj1" fmla="val -18782"/>
              <a:gd name="adj2" fmla="val 67907"/>
            </a:avLst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pPr algn="ctr"/>
            <a:endParaRPr lang="ru-RU" sz="1800"/>
          </a:p>
        </p:txBody>
      </p:sp>
      <p:sp>
        <p:nvSpPr>
          <p:cNvPr id="44038" name="Oval 6"/>
          <p:cNvSpPr>
            <a:spLocks noChangeArrowheads="1"/>
          </p:cNvSpPr>
          <p:nvPr/>
        </p:nvSpPr>
        <p:spPr bwMode="auto">
          <a:xfrm>
            <a:off x="468313" y="333375"/>
            <a:ext cx="863600" cy="865188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900113" y="1989138"/>
            <a:ext cx="1655762" cy="611187"/>
          </a:xfrm>
          <a:prstGeom prst="cloudCallout">
            <a:avLst>
              <a:gd name="adj1" fmla="val -16060"/>
              <a:gd name="adj2" fmla="val 70000"/>
            </a:avLst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pPr algn="ctr"/>
            <a:endParaRPr lang="ru-RU" sz="1800"/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5795963" y="115888"/>
            <a:ext cx="1800225" cy="611187"/>
          </a:xfrm>
          <a:prstGeom prst="cloudCallout">
            <a:avLst>
              <a:gd name="adj1" fmla="val -18782"/>
              <a:gd name="adj2" fmla="val 70000"/>
            </a:avLst>
          </a:prstGeom>
          <a:gradFill rotWithShape="1">
            <a:gsLst>
              <a:gs pos="0">
                <a:schemeClr val="tx1"/>
              </a:gs>
              <a:gs pos="100000">
                <a:schemeClr val="accent1"/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pPr algn="ctr"/>
            <a:endParaRPr lang="ru-RU" sz="1800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1476375" y="981075"/>
            <a:ext cx="1582738" cy="503238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1187450" y="1196975"/>
            <a:ext cx="433388" cy="504825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43" name="Line 11"/>
          <p:cNvSpPr>
            <a:spLocks noChangeShapeType="1"/>
          </p:cNvSpPr>
          <p:nvPr/>
        </p:nvSpPr>
        <p:spPr bwMode="auto">
          <a:xfrm flipV="1">
            <a:off x="179388" y="1125538"/>
            <a:ext cx="361950" cy="287337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 flipV="1">
            <a:off x="1476375" y="692150"/>
            <a:ext cx="863600" cy="73025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 flipV="1">
            <a:off x="1403350" y="188913"/>
            <a:ext cx="504825" cy="287337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46" name="Line 14"/>
          <p:cNvSpPr>
            <a:spLocks noChangeShapeType="1"/>
          </p:cNvSpPr>
          <p:nvPr/>
        </p:nvSpPr>
        <p:spPr bwMode="auto">
          <a:xfrm flipH="1">
            <a:off x="755650" y="1268413"/>
            <a:ext cx="73025" cy="576262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47" name="Line 15"/>
          <p:cNvSpPr>
            <a:spLocks noChangeShapeType="1"/>
          </p:cNvSpPr>
          <p:nvPr/>
        </p:nvSpPr>
        <p:spPr bwMode="auto">
          <a:xfrm>
            <a:off x="179388" y="188913"/>
            <a:ext cx="287337" cy="2159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48" name="Line 16"/>
          <p:cNvSpPr>
            <a:spLocks noChangeShapeType="1"/>
          </p:cNvSpPr>
          <p:nvPr/>
        </p:nvSpPr>
        <p:spPr bwMode="auto">
          <a:xfrm flipV="1">
            <a:off x="1187450" y="115888"/>
            <a:ext cx="73025" cy="188912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49" name="Line 17"/>
          <p:cNvSpPr>
            <a:spLocks noChangeShapeType="1"/>
          </p:cNvSpPr>
          <p:nvPr/>
        </p:nvSpPr>
        <p:spPr bwMode="auto">
          <a:xfrm flipV="1">
            <a:off x="179388" y="765175"/>
            <a:ext cx="2159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50" name="Line 18"/>
          <p:cNvSpPr>
            <a:spLocks noChangeShapeType="1"/>
          </p:cNvSpPr>
          <p:nvPr/>
        </p:nvSpPr>
        <p:spPr bwMode="auto">
          <a:xfrm>
            <a:off x="4500563" y="1989138"/>
            <a:ext cx="1150937" cy="360362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51" name="Line 19"/>
          <p:cNvSpPr>
            <a:spLocks noChangeShapeType="1"/>
          </p:cNvSpPr>
          <p:nvPr/>
        </p:nvSpPr>
        <p:spPr bwMode="auto">
          <a:xfrm>
            <a:off x="1908175" y="1484313"/>
            <a:ext cx="719138" cy="287337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052" name="Line 20"/>
          <p:cNvSpPr>
            <a:spLocks noChangeShapeType="1"/>
          </p:cNvSpPr>
          <p:nvPr/>
        </p:nvSpPr>
        <p:spPr bwMode="auto">
          <a:xfrm>
            <a:off x="2987675" y="1773238"/>
            <a:ext cx="1296988" cy="576262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331913" y="2708275"/>
            <a:ext cx="1657350" cy="1149350"/>
            <a:chOff x="975" y="1480"/>
            <a:chExt cx="1588" cy="1133"/>
          </a:xfrm>
        </p:grpSpPr>
        <p:sp>
          <p:nvSpPr>
            <p:cNvPr id="7285" name="Oval 22"/>
            <p:cNvSpPr>
              <a:spLocks noChangeArrowheads="1"/>
            </p:cNvSpPr>
            <p:nvPr/>
          </p:nvSpPr>
          <p:spPr bwMode="auto">
            <a:xfrm>
              <a:off x="1202" y="170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6" name="Oval 23"/>
            <p:cNvSpPr>
              <a:spLocks noChangeArrowheads="1"/>
            </p:cNvSpPr>
            <p:nvPr/>
          </p:nvSpPr>
          <p:spPr bwMode="auto">
            <a:xfrm>
              <a:off x="1338" y="184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7" name="Oval 24"/>
            <p:cNvSpPr>
              <a:spLocks noChangeArrowheads="1"/>
            </p:cNvSpPr>
            <p:nvPr/>
          </p:nvSpPr>
          <p:spPr bwMode="auto">
            <a:xfrm>
              <a:off x="1474" y="197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8" name="Oval 25"/>
            <p:cNvSpPr>
              <a:spLocks noChangeArrowheads="1"/>
            </p:cNvSpPr>
            <p:nvPr/>
          </p:nvSpPr>
          <p:spPr bwMode="auto">
            <a:xfrm>
              <a:off x="1610" y="2114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9" name="Oval 26"/>
            <p:cNvSpPr>
              <a:spLocks noChangeArrowheads="1"/>
            </p:cNvSpPr>
            <p:nvPr/>
          </p:nvSpPr>
          <p:spPr bwMode="auto">
            <a:xfrm>
              <a:off x="1746" y="225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0" name="Oval 27"/>
            <p:cNvSpPr>
              <a:spLocks noChangeArrowheads="1"/>
            </p:cNvSpPr>
            <p:nvPr/>
          </p:nvSpPr>
          <p:spPr bwMode="auto">
            <a:xfrm>
              <a:off x="1338" y="157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1" name="Oval 28"/>
            <p:cNvSpPr>
              <a:spLocks noChangeArrowheads="1"/>
            </p:cNvSpPr>
            <p:nvPr/>
          </p:nvSpPr>
          <p:spPr bwMode="auto">
            <a:xfrm>
              <a:off x="1474" y="170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2" name="Oval 29"/>
            <p:cNvSpPr>
              <a:spLocks noChangeArrowheads="1"/>
            </p:cNvSpPr>
            <p:nvPr/>
          </p:nvSpPr>
          <p:spPr bwMode="auto">
            <a:xfrm>
              <a:off x="1610" y="184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3" name="Oval 30"/>
            <p:cNvSpPr>
              <a:spLocks noChangeArrowheads="1"/>
            </p:cNvSpPr>
            <p:nvPr/>
          </p:nvSpPr>
          <p:spPr bwMode="auto">
            <a:xfrm>
              <a:off x="1746" y="197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4" name="Oval 31"/>
            <p:cNvSpPr>
              <a:spLocks noChangeArrowheads="1"/>
            </p:cNvSpPr>
            <p:nvPr/>
          </p:nvSpPr>
          <p:spPr bwMode="auto">
            <a:xfrm>
              <a:off x="1882" y="2114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5" name="Oval 32"/>
            <p:cNvSpPr>
              <a:spLocks noChangeArrowheads="1"/>
            </p:cNvSpPr>
            <p:nvPr/>
          </p:nvSpPr>
          <p:spPr bwMode="auto">
            <a:xfrm>
              <a:off x="1565" y="148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6" name="Oval 33"/>
            <p:cNvSpPr>
              <a:spLocks noChangeArrowheads="1"/>
            </p:cNvSpPr>
            <p:nvPr/>
          </p:nvSpPr>
          <p:spPr bwMode="auto">
            <a:xfrm>
              <a:off x="1701" y="161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7" name="Oval 34"/>
            <p:cNvSpPr>
              <a:spLocks noChangeArrowheads="1"/>
            </p:cNvSpPr>
            <p:nvPr/>
          </p:nvSpPr>
          <p:spPr bwMode="auto">
            <a:xfrm>
              <a:off x="1837" y="175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8" name="Oval 35"/>
            <p:cNvSpPr>
              <a:spLocks noChangeArrowheads="1"/>
            </p:cNvSpPr>
            <p:nvPr/>
          </p:nvSpPr>
          <p:spPr bwMode="auto">
            <a:xfrm>
              <a:off x="1973" y="188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99" name="Oval 36"/>
            <p:cNvSpPr>
              <a:spLocks noChangeArrowheads="1"/>
            </p:cNvSpPr>
            <p:nvPr/>
          </p:nvSpPr>
          <p:spPr bwMode="auto">
            <a:xfrm>
              <a:off x="2109" y="2024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0" name="Oval 37"/>
            <p:cNvSpPr>
              <a:spLocks noChangeArrowheads="1"/>
            </p:cNvSpPr>
            <p:nvPr/>
          </p:nvSpPr>
          <p:spPr bwMode="auto">
            <a:xfrm>
              <a:off x="975" y="1661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1" name="Oval 38"/>
            <p:cNvSpPr>
              <a:spLocks noChangeArrowheads="1"/>
            </p:cNvSpPr>
            <p:nvPr/>
          </p:nvSpPr>
          <p:spPr bwMode="auto">
            <a:xfrm>
              <a:off x="1837" y="148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2" name="Oval 39"/>
            <p:cNvSpPr>
              <a:spLocks noChangeArrowheads="1"/>
            </p:cNvSpPr>
            <p:nvPr/>
          </p:nvSpPr>
          <p:spPr bwMode="auto">
            <a:xfrm>
              <a:off x="1020" y="184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3" name="Oval 40"/>
            <p:cNvSpPr>
              <a:spLocks noChangeArrowheads="1"/>
            </p:cNvSpPr>
            <p:nvPr/>
          </p:nvSpPr>
          <p:spPr bwMode="auto">
            <a:xfrm>
              <a:off x="1202" y="1979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4" name="Oval 41"/>
            <p:cNvSpPr>
              <a:spLocks noChangeArrowheads="1"/>
            </p:cNvSpPr>
            <p:nvPr/>
          </p:nvSpPr>
          <p:spPr bwMode="auto">
            <a:xfrm>
              <a:off x="1066" y="2069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5" name="Oval 42"/>
            <p:cNvSpPr>
              <a:spLocks noChangeArrowheads="1"/>
            </p:cNvSpPr>
            <p:nvPr/>
          </p:nvSpPr>
          <p:spPr bwMode="auto">
            <a:xfrm>
              <a:off x="1202" y="2205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6" name="Oval 43"/>
            <p:cNvSpPr>
              <a:spLocks noChangeArrowheads="1"/>
            </p:cNvSpPr>
            <p:nvPr/>
          </p:nvSpPr>
          <p:spPr bwMode="auto">
            <a:xfrm>
              <a:off x="1338" y="2341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7" name="Oval 44"/>
            <p:cNvSpPr>
              <a:spLocks noChangeArrowheads="1"/>
            </p:cNvSpPr>
            <p:nvPr/>
          </p:nvSpPr>
          <p:spPr bwMode="auto">
            <a:xfrm>
              <a:off x="1383" y="216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8" name="Oval 45"/>
            <p:cNvSpPr>
              <a:spLocks noChangeArrowheads="1"/>
            </p:cNvSpPr>
            <p:nvPr/>
          </p:nvSpPr>
          <p:spPr bwMode="auto">
            <a:xfrm>
              <a:off x="1519" y="229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09" name="Oval 46"/>
            <p:cNvSpPr>
              <a:spLocks noChangeArrowheads="1"/>
            </p:cNvSpPr>
            <p:nvPr/>
          </p:nvSpPr>
          <p:spPr bwMode="auto">
            <a:xfrm>
              <a:off x="1111" y="2341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0" name="Oval 47"/>
            <p:cNvSpPr>
              <a:spLocks noChangeArrowheads="1"/>
            </p:cNvSpPr>
            <p:nvPr/>
          </p:nvSpPr>
          <p:spPr bwMode="auto">
            <a:xfrm>
              <a:off x="1973" y="161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1" name="Oval 48"/>
            <p:cNvSpPr>
              <a:spLocks noChangeArrowheads="1"/>
            </p:cNvSpPr>
            <p:nvPr/>
          </p:nvSpPr>
          <p:spPr bwMode="auto">
            <a:xfrm>
              <a:off x="2109" y="175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2" name="Oval 49"/>
            <p:cNvSpPr>
              <a:spLocks noChangeArrowheads="1"/>
            </p:cNvSpPr>
            <p:nvPr/>
          </p:nvSpPr>
          <p:spPr bwMode="auto">
            <a:xfrm>
              <a:off x="2245" y="188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3" name="Oval 50"/>
            <p:cNvSpPr>
              <a:spLocks noChangeArrowheads="1"/>
            </p:cNvSpPr>
            <p:nvPr/>
          </p:nvSpPr>
          <p:spPr bwMode="auto">
            <a:xfrm>
              <a:off x="2381" y="2024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4" name="Oval 51"/>
            <p:cNvSpPr>
              <a:spLocks noChangeArrowheads="1"/>
            </p:cNvSpPr>
            <p:nvPr/>
          </p:nvSpPr>
          <p:spPr bwMode="auto">
            <a:xfrm>
              <a:off x="2517" y="216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5" name="Oval 52"/>
            <p:cNvSpPr>
              <a:spLocks noChangeArrowheads="1"/>
            </p:cNvSpPr>
            <p:nvPr/>
          </p:nvSpPr>
          <p:spPr bwMode="auto">
            <a:xfrm>
              <a:off x="2245" y="216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6" name="Oval 53"/>
            <p:cNvSpPr>
              <a:spLocks noChangeArrowheads="1"/>
            </p:cNvSpPr>
            <p:nvPr/>
          </p:nvSpPr>
          <p:spPr bwMode="auto">
            <a:xfrm>
              <a:off x="2381" y="229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7" name="Oval 54"/>
            <p:cNvSpPr>
              <a:spLocks noChangeArrowheads="1"/>
            </p:cNvSpPr>
            <p:nvPr/>
          </p:nvSpPr>
          <p:spPr bwMode="auto">
            <a:xfrm>
              <a:off x="2064" y="2251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8" name="Oval 55"/>
            <p:cNvSpPr>
              <a:spLocks noChangeArrowheads="1"/>
            </p:cNvSpPr>
            <p:nvPr/>
          </p:nvSpPr>
          <p:spPr bwMode="auto">
            <a:xfrm>
              <a:off x="1927" y="2387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19" name="Oval 56"/>
            <p:cNvSpPr>
              <a:spLocks noChangeArrowheads="1"/>
            </p:cNvSpPr>
            <p:nvPr/>
          </p:nvSpPr>
          <p:spPr bwMode="auto">
            <a:xfrm>
              <a:off x="1701" y="247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20" name="Oval 57"/>
            <p:cNvSpPr>
              <a:spLocks noChangeArrowheads="1"/>
            </p:cNvSpPr>
            <p:nvPr/>
          </p:nvSpPr>
          <p:spPr bwMode="auto">
            <a:xfrm>
              <a:off x="1247" y="2477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321" name="Oval 58"/>
            <p:cNvSpPr>
              <a:spLocks noChangeArrowheads="1"/>
            </p:cNvSpPr>
            <p:nvPr/>
          </p:nvSpPr>
          <p:spPr bwMode="auto">
            <a:xfrm>
              <a:off x="1474" y="2523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3" name="Group 59"/>
          <p:cNvGrpSpPr>
            <a:grpSpLocks/>
          </p:cNvGrpSpPr>
          <p:nvPr/>
        </p:nvGrpSpPr>
        <p:grpSpPr bwMode="auto">
          <a:xfrm>
            <a:off x="3708400" y="1989138"/>
            <a:ext cx="2520950" cy="1798637"/>
            <a:chOff x="975" y="1480"/>
            <a:chExt cx="1588" cy="1133"/>
          </a:xfrm>
        </p:grpSpPr>
        <p:sp>
          <p:nvSpPr>
            <p:cNvPr id="7248" name="Oval 60"/>
            <p:cNvSpPr>
              <a:spLocks noChangeArrowheads="1"/>
            </p:cNvSpPr>
            <p:nvPr/>
          </p:nvSpPr>
          <p:spPr bwMode="auto">
            <a:xfrm>
              <a:off x="1202" y="170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49" name="Oval 61"/>
            <p:cNvSpPr>
              <a:spLocks noChangeArrowheads="1"/>
            </p:cNvSpPr>
            <p:nvPr/>
          </p:nvSpPr>
          <p:spPr bwMode="auto">
            <a:xfrm>
              <a:off x="1338" y="184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0" name="Oval 62"/>
            <p:cNvSpPr>
              <a:spLocks noChangeArrowheads="1"/>
            </p:cNvSpPr>
            <p:nvPr/>
          </p:nvSpPr>
          <p:spPr bwMode="auto">
            <a:xfrm>
              <a:off x="1474" y="197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1" name="Oval 63"/>
            <p:cNvSpPr>
              <a:spLocks noChangeArrowheads="1"/>
            </p:cNvSpPr>
            <p:nvPr/>
          </p:nvSpPr>
          <p:spPr bwMode="auto">
            <a:xfrm>
              <a:off x="1610" y="2114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2" name="Oval 64"/>
            <p:cNvSpPr>
              <a:spLocks noChangeArrowheads="1"/>
            </p:cNvSpPr>
            <p:nvPr/>
          </p:nvSpPr>
          <p:spPr bwMode="auto">
            <a:xfrm>
              <a:off x="1746" y="225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3" name="Oval 65"/>
            <p:cNvSpPr>
              <a:spLocks noChangeArrowheads="1"/>
            </p:cNvSpPr>
            <p:nvPr/>
          </p:nvSpPr>
          <p:spPr bwMode="auto">
            <a:xfrm>
              <a:off x="1338" y="157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4" name="Oval 66"/>
            <p:cNvSpPr>
              <a:spLocks noChangeArrowheads="1"/>
            </p:cNvSpPr>
            <p:nvPr/>
          </p:nvSpPr>
          <p:spPr bwMode="auto">
            <a:xfrm>
              <a:off x="1474" y="170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5" name="Oval 67"/>
            <p:cNvSpPr>
              <a:spLocks noChangeArrowheads="1"/>
            </p:cNvSpPr>
            <p:nvPr/>
          </p:nvSpPr>
          <p:spPr bwMode="auto">
            <a:xfrm>
              <a:off x="1610" y="184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6" name="Oval 68"/>
            <p:cNvSpPr>
              <a:spLocks noChangeArrowheads="1"/>
            </p:cNvSpPr>
            <p:nvPr/>
          </p:nvSpPr>
          <p:spPr bwMode="auto">
            <a:xfrm>
              <a:off x="1746" y="197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7" name="Oval 69"/>
            <p:cNvSpPr>
              <a:spLocks noChangeArrowheads="1"/>
            </p:cNvSpPr>
            <p:nvPr/>
          </p:nvSpPr>
          <p:spPr bwMode="auto">
            <a:xfrm>
              <a:off x="1882" y="2114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8" name="Oval 70"/>
            <p:cNvSpPr>
              <a:spLocks noChangeArrowheads="1"/>
            </p:cNvSpPr>
            <p:nvPr/>
          </p:nvSpPr>
          <p:spPr bwMode="auto">
            <a:xfrm>
              <a:off x="1565" y="148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59" name="Oval 71"/>
            <p:cNvSpPr>
              <a:spLocks noChangeArrowheads="1"/>
            </p:cNvSpPr>
            <p:nvPr/>
          </p:nvSpPr>
          <p:spPr bwMode="auto">
            <a:xfrm>
              <a:off x="1701" y="161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0" name="Oval 72"/>
            <p:cNvSpPr>
              <a:spLocks noChangeArrowheads="1"/>
            </p:cNvSpPr>
            <p:nvPr/>
          </p:nvSpPr>
          <p:spPr bwMode="auto">
            <a:xfrm>
              <a:off x="1837" y="175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1" name="Oval 73"/>
            <p:cNvSpPr>
              <a:spLocks noChangeArrowheads="1"/>
            </p:cNvSpPr>
            <p:nvPr/>
          </p:nvSpPr>
          <p:spPr bwMode="auto">
            <a:xfrm>
              <a:off x="1973" y="188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2" name="Oval 74"/>
            <p:cNvSpPr>
              <a:spLocks noChangeArrowheads="1"/>
            </p:cNvSpPr>
            <p:nvPr/>
          </p:nvSpPr>
          <p:spPr bwMode="auto">
            <a:xfrm>
              <a:off x="2109" y="2024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3" name="Oval 75"/>
            <p:cNvSpPr>
              <a:spLocks noChangeArrowheads="1"/>
            </p:cNvSpPr>
            <p:nvPr/>
          </p:nvSpPr>
          <p:spPr bwMode="auto">
            <a:xfrm>
              <a:off x="975" y="1661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4" name="Oval 76"/>
            <p:cNvSpPr>
              <a:spLocks noChangeArrowheads="1"/>
            </p:cNvSpPr>
            <p:nvPr/>
          </p:nvSpPr>
          <p:spPr bwMode="auto">
            <a:xfrm>
              <a:off x="1837" y="148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5" name="Oval 77"/>
            <p:cNvSpPr>
              <a:spLocks noChangeArrowheads="1"/>
            </p:cNvSpPr>
            <p:nvPr/>
          </p:nvSpPr>
          <p:spPr bwMode="auto">
            <a:xfrm>
              <a:off x="1020" y="184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6" name="Oval 78"/>
            <p:cNvSpPr>
              <a:spLocks noChangeArrowheads="1"/>
            </p:cNvSpPr>
            <p:nvPr/>
          </p:nvSpPr>
          <p:spPr bwMode="auto">
            <a:xfrm>
              <a:off x="1202" y="1979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7" name="Oval 79"/>
            <p:cNvSpPr>
              <a:spLocks noChangeArrowheads="1"/>
            </p:cNvSpPr>
            <p:nvPr/>
          </p:nvSpPr>
          <p:spPr bwMode="auto">
            <a:xfrm>
              <a:off x="1066" y="2069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8" name="Oval 80"/>
            <p:cNvSpPr>
              <a:spLocks noChangeArrowheads="1"/>
            </p:cNvSpPr>
            <p:nvPr/>
          </p:nvSpPr>
          <p:spPr bwMode="auto">
            <a:xfrm>
              <a:off x="1202" y="2205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69" name="Oval 81"/>
            <p:cNvSpPr>
              <a:spLocks noChangeArrowheads="1"/>
            </p:cNvSpPr>
            <p:nvPr/>
          </p:nvSpPr>
          <p:spPr bwMode="auto">
            <a:xfrm>
              <a:off x="1338" y="2341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0" name="Oval 82"/>
            <p:cNvSpPr>
              <a:spLocks noChangeArrowheads="1"/>
            </p:cNvSpPr>
            <p:nvPr/>
          </p:nvSpPr>
          <p:spPr bwMode="auto">
            <a:xfrm>
              <a:off x="1383" y="216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1" name="Oval 83"/>
            <p:cNvSpPr>
              <a:spLocks noChangeArrowheads="1"/>
            </p:cNvSpPr>
            <p:nvPr/>
          </p:nvSpPr>
          <p:spPr bwMode="auto">
            <a:xfrm>
              <a:off x="1519" y="229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2" name="Oval 84"/>
            <p:cNvSpPr>
              <a:spLocks noChangeArrowheads="1"/>
            </p:cNvSpPr>
            <p:nvPr/>
          </p:nvSpPr>
          <p:spPr bwMode="auto">
            <a:xfrm>
              <a:off x="1111" y="2341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3" name="Oval 85"/>
            <p:cNvSpPr>
              <a:spLocks noChangeArrowheads="1"/>
            </p:cNvSpPr>
            <p:nvPr/>
          </p:nvSpPr>
          <p:spPr bwMode="auto">
            <a:xfrm>
              <a:off x="1973" y="161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4" name="Oval 86"/>
            <p:cNvSpPr>
              <a:spLocks noChangeArrowheads="1"/>
            </p:cNvSpPr>
            <p:nvPr/>
          </p:nvSpPr>
          <p:spPr bwMode="auto">
            <a:xfrm>
              <a:off x="2109" y="1752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5" name="Oval 87"/>
            <p:cNvSpPr>
              <a:spLocks noChangeArrowheads="1"/>
            </p:cNvSpPr>
            <p:nvPr/>
          </p:nvSpPr>
          <p:spPr bwMode="auto">
            <a:xfrm>
              <a:off x="2245" y="188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6" name="Oval 88"/>
            <p:cNvSpPr>
              <a:spLocks noChangeArrowheads="1"/>
            </p:cNvSpPr>
            <p:nvPr/>
          </p:nvSpPr>
          <p:spPr bwMode="auto">
            <a:xfrm>
              <a:off x="2381" y="2024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7" name="Oval 89"/>
            <p:cNvSpPr>
              <a:spLocks noChangeArrowheads="1"/>
            </p:cNvSpPr>
            <p:nvPr/>
          </p:nvSpPr>
          <p:spPr bwMode="auto">
            <a:xfrm>
              <a:off x="2517" y="216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8" name="Oval 90"/>
            <p:cNvSpPr>
              <a:spLocks noChangeArrowheads="1"/>
            </p:cNvSpPr>
            <p:nvPr/>
          </p:nvSpPr>
          <p:spPr bwMode="auto">
            <a:xfrm>
              <a:off x="2245" y="2160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79" name="Oval 91"/>
            <p:cNvSpPr>
              <a:spLocks noChangeArrowheads="1"/>
            </p:cNvSpPr>
            <p:nvPr/>
          </p:nvSpPr>
          <p:spPr bwMode="auto">
            <a:xfrm>
              <a:off x="2381" y="2296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0" name="Oval 92"/>
            <p:cNvSpPr>
              <a:spLocks noChangeArrowheads="1"/>
            </p:cNvSpPr>
            <p:nvPr/>
          </p:nvSpPr>
          <p:spPr bwMode="auto">
            <a:xfrm>
              <a:off x="2064" y="2251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1" name="Oval 93"/>
            <p:cNvSpPr>
              <a:spLocks noChangeArrowheads="1"/>
            </p:cNvSpPr>
            <p:nvPr/>
          </p:nvSpPr>
          <p:spPr bwMode="auto">
            <a:xfrm>
              <a:off x="1927" y="2387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2" name="Oval 94"/>
            <p:cNvSpPr>
              <a:spLocks noChangeArrowheads="1"/>
            </p:cNvSpPr>
            <p:nvPr/>
          </p:nvSpPr>
          <p:spPr bwMode="auto">
            <a:xfrm>
              <a:off x="1701" y="2478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3" name="Oval 95"/>
            <p:cNvSpPr>
              <a:spLocks noChangeArrowheads="1"/>
            </p:cNvSpPr>
            <p:nvPr/>
          </p:nvSpPr>
          <p:spPr bwMode="auto">
            <a:xfrm>
              <a:off x="1247" y="2477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284" name="Oval 96"/>
            <p:cNvSpPr>
              <a:spLocks noChangeArrowheads="1"/>
            </p:cNvSpPr>
            <p:nvPr/>
          </p:nvSpPr>
          <p:spPr bwMode="auto">
            <a:xfrm>
              <a:off x="1474" y="2523"/>
              <a:ext cx="46" cy="90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1800"/>
            </a:p>
          </p:txBody>
        </p:sp>
      </p:grpSp>
      <p:sp>
        <p:nvSpPr>
          <p:cNvPr id="44129" name="AutoShape 97"/>
          <p:cNvSpPr>
            <a:spLocks noChangeArrowheads="1"/>
          </p:cNvSpPr>
          <p:nvPr/>
        </p:nvSpPr>
        <p:spPr bwMode="auto">
          <a:xfrm>
            <a:off x="7308850" y="1052513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0" name="AutoShape 98"/>
          <p:cNvSpPr>
            <a:spLocks noChangeArrowheads="1"/>
          </p:cNvSpPr>
          <p:nvPr/>
        </p:nvSpPr>
        <p:spPr bwMode="auto">
          <a:xfrm>
            <a:off x="7308850" y="765175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1" name="AutoShape 99"/>
          <p:cNvSpPr>
            <a:spLocks noChangeArrowheads="1"/>
          </p:cNvSpPr>
          <p:nvPr/>
        </p:nvSpPr>
        <p:spPr bwMode="auto">
          <a:xfrm>
            <a:off x="6948488" y="1125538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2" name="AutoShape 100"/>
          <p:cNvSpPr>
            <a:spLocks noChangeArrowheads="1"/>
          </p:cNvSpPr>
          <p:nvPr/>
        </p:nvSpPr>
        <p:spPr bwMode="auto">
          <a:xfrm>
            <a:off x="7740650" y="908050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3" name="AutoShape 101"/>
          <p:cNvSpPr>
            <a:spLocks noChangeArrowheads="1"/>
          </p:cNvSpPr>
          <p:nvPr/>
        </p:nvSpPr>
        <p:spPr bwMode="auto">
          <a:xfrm>
            <a:off x="6588125" y="1341438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4" name="AutoShape 102"/>
          <p:cNvSpPr>
            <a:spLocks noChangeArrowheads="1"/>
          </p:cNvSpPr>
          <p:nvPr/>
        </p:nvSpPr>
        <p:spPr bwMode="auto">
          <a:xfrm>
            <a:off x="6516688" y="1052513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5" name="AutoShape 103"/>
          <p:cNvSpPr>
            <a:spLocks noChangeArrowheads="1"/>
          </p:cNvSpPr>
          <p:nvPr/>
        </p:nvSpPr>
        <p:spPr bwMode="auto">
          <a:xfrm>
            <a:off x="7596188" y="1125538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6" name="AutoShape 104"/>
          <p:cNvSpPr>
            <a:spLocks noChangeArrowheads="1"/>
          </p:cNvSpPr>
          <p:nvPr/>
        </p:nvSpPr>
        <p:spPr bwMode="auto">
          <a:xfrm>
            <a:off x="6948488" y="765175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7" name="AutoShape 105"/>
          <p:cNvSpPr>
            <a:spLocks noChangeArrowheads="1"/>
          </p:cNvSpPr>
          <p:nvPr/>
        </p:nvSpPr>
        <p:spPr bwMode="auto">
          <a:xfrm>
            <a:off x="6877050" y="836613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8" name="AutoShape 106"/>
          <p:cNvSpPr>
            <a:spLocks noChangeArrowheads="1"/>
          </p:cNvSpPr>
          <p:nvPr/>
        </p:nvSpPr>
        <p:spPr bwMode="auto">
          <a:xfrm>
            <a:off x="8027988" y="981075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39" name="AutoShape 107"/>
          <p:cNvSpPr>
            <a:spLocks noChangeArrowheads="1"/>
          </p:cNvSpPr>
          <p:nvPr/>
        </p:nvSpPr>
        <p:spPr bwMode="auto">
          <a:xfrm>
            <a:off x="7812088" y="1341438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40" name="AutoShape 108"/>
          <p:cNvSpPr>
            <a:spLocks noChangeArrowheads="1"/>
          </p:cNvSpPr>
          <p:nvPr/>
        </p:nvSpPr>
        <p:spPr bwMode="auto">
          <a:xfrm>
            <a:off x="6877050" y="1412875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41" name="AutoShape 109"/>
          <p:cNvSpPr>
            <a:spLocks noChangeArrowheads="1"/>
          </p:cNvSpPr>
          <p:nvPr/>
        </p:nvSpPr>
        <p:spPr bwMode="auto">
          <a:xfrm>
            <a:off x="7308850" y="1412875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42" name="AutoShape 110"/>
          <p:cNvSpPr>
            <a:spLocks noChangeArrowheads="1"/>
          </p:cNvSpPr>
          <p:nvPr/>
        </p:nvSpPr>
        <p:spPr bwMode="auto">
          <a:xfrm>
            <a:off x="7308850" y="1700213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43" name="AutoShape 111"/>
          <p:cNvSpPr>
            <a:spLocks noChangeArrowheads="1"/>
          </p:cNvSpPr>
          <p:nvPr/>
        </p:nvSpPr>
        <p:spPr bwMode="auto">
          <a:xfrm>
            <a:off x="6732588" y="1628775"/>
            <a:ext cx="215900" cy="193675"/>
          </a:xfrm>
          <a:prstGeom prst="star5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390" tIns="45697" rIns="91390" bIns="45697" anchor="ctr"/>
          <a:lstStyle/>
          <a:p>
            <a:pPr>
              <a:defRPr/>
            </a:pPr>
            <a:endParaRPr lang="ru-RU" sz="1800">
              <a:latin typeface="Arial" charset="0"/>
            </a:endParaRPr>
          </a:p>
        </p:txBody>
      </p:sp>
      <p:sp>
        <p:nvSpPr>
          <p:cNvPr id="44144" name="AutoShape 112"/>
          <p:cNvSpPr>
            <a:spLocks noChangeArrowheads="1"/>
          </p:cNvSpPr>
          <p:nvPr/>
        </p:nvSpPr>
        <p:spPr bwMode="auto">
          <a:xfrm rot="-281005">
            <a:off x="2700338" y="1484313"/>
            <a:ext cx="1008062" cy="215900"/>
          </a:xfrm>
          <a:prstGeom prst="curvedDownArrow">
            <a:avLst>
              <a:gd name="adj1" fmla="val 93382"/>
              <a:gd name="adj2" fmla="val 18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45" name="AutoShape 113"/>
          <p:cNvSpPr>
            <a:spLocks noChangeArrowheads="1"/>
          </p:cNvSpPr>
          <p:nvPr/>
        </p:nvSpPr>
        <p:spPr bwMode="auto">
          <a:xfrm rot="-281005">
            <a:off x="5003800" y="692150"/>
            <a:ext cx="1008063" cy="215900"/>
          </a:xfrm>
          <a:prstGeom prst="curvedDownArrow">
            <a:avLst>
              <a:gd name="adj1" fmla="val 93382"/>
              <a:gd name="adj2" fmla="val 18676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46" name="AutoShape 114"/>
          <p:cNvSpPr>
            <a:spLocks noChangeArrowheads="1"/>
          </p:cNvSpPr>
          <p:nvPr/>
        </p:nvSpPr>
        <p:spPr bwMode="auto">
          <a:xfrm>
            <a:off x="5003800" y="1484313"/>
            <a:ext cx="504825" cy="576262"/>
          </a:xfrm>
          <a:prstGeom prst="lightningBol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47" name="AutoShape 115"/>
          <p:cNvSpPr>
            <a:spLocks noChangeArrowheads="1"/>
          </p:cNvSpPr>
          <p:nvPr/>
        </p:nvSpPr>
        <p:spPr bwMode="auto">
          <a:xfrm rot="982662">
            <a:off x="3924300" y="1484313"/>
            <a:ext cx="431800" cy="865187"/>
          </a:xfrm>
          <a:prstGeom prst="lightningBol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7208" name="Line 116"/>
          <p:cNvSpPr>
            <a:spLocks noChangeShapeType="1"/>
          </p:cNvSpPr>
          <p:nvPr/>
        </p:nvSpPr>
        <p:spPr bwMode="auto">
          <a:xfrm>
            <a:off x="9144000" y="2852738"/>
            <a:ext cx="0" cy="4005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7209" name="Freeform 117"/>
          <p:cNvSpPr>
            <a:spLocks/>
          </p:cNvSpPr>
          <p:nvPr/>
        </p:nvSpPr>
        <p:spPr bwMode="auto">
          <a:xfrm>
            <a:off x="166688" y="1844675"/>
            <a:ext cx="9158287" cy="5113338"/>
          </a:xfrm>
          <a:custGeom>
            <a:avLst/>
            <a:gdLst>
              <a:gd name="T0" fmla="*/ 2147483647 w 5769"/>
              <a:gd name="T1" fmla="*/ 2147483647 h 3097"/>
              <a:gd name="T2" fmla="*/ 2147483647 w 5769"/>
              <a:gd name="T3" fmla="*/ 2147483647 h 3097"/>
              <a:gd name="T4" fmla="*/ 0 w 5769"/>
              <a:gd name="T5" fmla="*/ 2147483647 h 3097"/>
              <a:gd name="T6" fmla="*/ 0 w 5769"/>
              <a:gd name="T7" fmla="*/ 2147483647 h 3097"/>
              <a:gd name="T8" fmla="*/ 2147483647 w 5769"/>
              <a:gd name="T9" fmla="*/ 2147483647 h 3097"/>
              <a:gd name="T10" fmla="*/ 2147483647 w 5769"/>
              <a:gd name="T11" fmla="*/ 2147483647 h 3097"/>
              <a:gd name="T12" fmla="*/ 2147483647 w 5769"/>
              <a:gd name="T13" fmla="*/ 2147483647 h 3097"/>
              <a:gd name="T14" fmla="*/ 2147483647 w 5769"/>
              <a:gd name="T15" fmla="*/ 2147483647 h 3097"/>
              <a:gd name="T16" fmla="*/ 2147483647 w 5769"/>
              <a:gd name="T17" fmla="*/ 2147483647 h 3097"/>
              <a:gd name="T18" fmla="*/ 2147483647 w 5769"/>
              <a:gd name="T19" fmla="*/ 2147483647 h 3097"/>
              <a:gd name="T20" fmla="*/ 2147483647 w 5769"/>
              <a:gd name="T21" fmla="*/ 2147483647 h 3097"/>
              <a:gd name="T22" fmla="*/ 2147483647 w 5769"/>
              <a:gd name="T23" fmla="*/ 2147483647 h 3097"/>
              <a:gd name="T24" fmla="*/ 2147483647 w 5769"/>
              <a:gd name="T25" fmla="*/ 2147483647 h 3097"/>
              <a:gd name="T26" fmla="*/ 2147483647 w 5769"/>
              <a:gd name="T27" fmla="*/ 2147483647 h 3097"/>
              <a:gd name="T28" fmla="*/ 2147483647 w 5769"/>
              <a:gd name="T29" fmla="*/ 2147483647 h 3097"/>
              <a:gd name="T30" fmla="*/ 2147483647 w 5769"/>
              <a:gd name="T31" fmla="*/ 2147483647 h 3097"/>
              <a:gd name="T32" fmla="*/ 2147483647 w 5769"/>
              <a:gd name="T33" fmla="*/ 2147483647 h 3097"/>
              <a:gd name="T34" fmla="*/ 2147483647 w 5769"/>
              <a:gd name="T35" fmla="*/ 2147483647 h 3097"/>
              <a:gd name="T36" fmla="*/ 2147483647 w 5769"/>
              <a:gd name="T37" fmla="*/ 2147483647 h 3097"/>
              <a:gd name="T38" fmla="*/ 2147483647 w 5769"/>
              <a:gd name="T39" fmla="*/ 2147483647 h 3097"/>
              <a:gd name="T40" fmla="*/ 2147483647 w 5769"/>
              <a:gd name="T41" fmla="*/ 2147483647 h 3097"/>
              <a:gd name="T42" fmla="*/ 2147483647 w 5769"/>
              <a:gd name="T43" fmla="*/ 2147483647 h 3097"/>
              <a:gd name="T44" fmla="*/ 2147483647 w 5769"/>
              <a:gd name="T45" fmla="*/ 2147483647 h 3097"/>
              <a:gd name="T46" fmla="*/ 2147483647 w 5769"/>
              <a:gd name="T47" fmla="*/ 2147483647 h 3097"/>
              <a:gd name="T48" fmla="*/ 2147483647 w 5769"/>
              <a:gd name="T49" fmla="*/ 2147483647 h 3097"/>
              <a:gd name="T50" fmla="*/ 2147483647 w 5769"/>
              <a:gd name="T51" fmla="*/ 2147483647 h 3097"/>
              <a:gd name="T52" fmla="*/ 2147483647 w 5769"/>
              <a:gd name="T53" fmla="*/ 2147483647 h 3097"/>
              <a:gd name="T54" fmla="*/ 2147483647 w 5769"/>
              <a:gd name="T55" fmla="*/ 2147483647 h 3097"/>
              <a:gd name="T56" fmla="*/ 2147483647 w 5769"/>
              <a:gd name="T57" fmla="*/ 2147483647 h 3097"/>
              <a:gd name="T58" fmla="*/ 2147483647 w 5769"/>
              <a:gd name="T59" fmla="*/ 2147483647 h 3097"/>
              <a:gd name="T60" fmla="*/ 2147483647 w 5769"/>
              <a:gd name="T61" fmla="*/ 2147483647 h 3097"/>
              <a:gd name="T62" fmla="*/ 2147483647 w 5769"/>
              <a:gd name="T63" fmla="*/ 2147483647 h 3097"/>
              <a:gd name="T64" fmla="*/ 2147483647 w 5769"/>
              <a:gd name="T65" fmla="*/ 2147483647 h 3097"/>
              <a:gd name="T66" fmla="*/ 2147483647 w 5769"/>
              <a:gd name="T67" fmla="*/ 2147483647 h 3097"/>
              <a:gd name="T68" fmla="*/ 2147483647 w 5769"/>
              <a:gd name="T69" fmla="*/ 0 h 3097"/>
              <a:gd name="T70" fmla="*/ 2147483647 w 5769"/>
              <a:gd name="T71" fmla="*/ 2147483647 h 3097"/>
              <a:gd name="T72" fmla="*/ 2147483647 w 5769"/>
              <a:gd name="T73" fmla="*/ 2147483647 h 3097"/>
              <a:gd name="T74" fmla="*/ 2147483647 w 5769"/>
              <a:gd name="T75" fmla="*/ 2147483647 h 3097"/>
              <a:gd name="T76" fmla="*/ 2147483647 w 5769"/>
              <a:gd name="T77" fmla="*/ 2147483647 h 3097"/>
              <a:gd name="T78" fmla="*/ 2147483647 w 5769"/>
              <a:gd name="T79" fmla="*/ 2147483647 h 3097"/>
              <a:gd name="T80" fmla="*/ 2147483647 w 5769"/>
              <a:gd name="T81" fmla="*/ 2147483647 h 3097"/>
              <a:gd name="T82" fmla="*/ 2147483647 w 5769"/>
              <a:gd name="T83" fmla="*/ 2147483647 h 3097"/>
              <a:gd name="T84" fmla="*/ 2147483647 w 5769"/>
              <a:gd name="T85" fmla="*/ 2147483647 h 3097"/>
              <a:gd name="T86" fmla="*/ 2147483647 w 5769"/>
              <a:gd name="T87" fmla="*/ 2147483647 h 3097"/>
              <a:gd name="T88" fmla="*/ 2147483647 w 5769"/>
              <a:gd name="T89" fmla="*/ 2147483647 h 3097"/>
              <a:gd name="T90" fmla="*/ 2147483647 w 5769"/>
              <a:gd name="T91" fmla="*/ 2147483647 h 3097"/>
              <a:gd name="T92" fmla="*/ 2147483647 w 5769"/>
              <a:gd name="T93" fmla="*/ 2147483647 h 3097"/>
              <a:gd name="T94" fmla="*/ 2147483647 w 5769"/>
              <a:gd name="T95" fmla="*/ 2147483647 h 3097"/>
              <a:gd name="T96" fmla="*/ 2147483647 w 5769"/>
              <a:gd name="T97" fmla="*/ 2147483647 h 3097"/>
              <a:gd name="T98" fmla="*/ 2147483647 w 5769"/>
              <a:gd name="T99" fmla="*/ 2147483647 h 3097"/>
              <a:gd name="T100" fmla="*/ 2147483647 w 5769"/>
              <a:gd name="T101" fmla="*/ 2147483647 h 3097"/>
              <a:gd name="T102" fmla="*/ 2147483647 w 5769"/>
              <a:gd name="T103" fmla="*/ 2147483647 h 3097"/>
              <a:gd name="T104" fmla="*/ 2147483647 w 5769"/>
              <a:gd name="T105" fmla="*/ 2147483647 h 3097"/>
              <a:gd name="T106" fmla="*/ 2147483647 w 5769"/>
              <a:gd name="T107" fmla="*/ 2147483647 h 3097"/>
              <a:gd name="T108" fmla="*/ 2147483647 w 5769"/>
              <a:gd name="T109" fmla="*/ 2147483647 h 3097"/>
              <a:gd name="T110" fmla="*/ 2147483647 w 5769"/>
              <a:gd name="T111" fmla="*/ 2147483647 h 3097"/>
              <a:gd name="T112" fmla="*/ 2147483647 w 5769"/>
              <a:gd name="T113" fmla="*/ 2147483647 h 3097"/>
              <a:gd name="T114" fmla="*/ 2147483647 w 5769"/>
              <a:gd name="T115" fmla="*/ 2147483647 h 309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769"/>
              <a:gd name="T175" fmla="*/ 0 h 3097"/>
              <a:gd name="T176" fmla="*/ 5769 w 5769"/>
              <a:gd name="T177" fmla="*/ 3097 h 309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769" h="3097">
                <a:moveTo>
                  <a:pt x="14" y="3040"/>
                </a:moveTo>
                <a:cubicBezTo>
                  <a:pt x="14" y="3040"/>
                  <a:pt x="9" y="3003"/>
                  <a:pt x="7" y="2984"/>
                </a:cubicBezTo>
                <a:cubicBezTo>
                  <a:pt x="5" y="2873"/>
                  <a:pt x="0" y="2762"/>
                  <a:pt x="0" y="2651"/>
                </a:cubicBezTo>
                <a:cubicBezTo>
                  <a:pt x="0" y="2589"/>
                  <a:pt x="17" y="2652"/>
                  <a:pt x="0" y="2602"/>
                </a:cubicBezTo>
                <a:cubicBezTo>
                  <a:pt x="5" y="2486"/>
                  <a:pt x="5" y="2370"/>
                  <a:pt x="14" y="2255"/>
                </a:cubicBezTo>
                <a:cubicBezTo>
                  <a:pt x="15" y="2239"/>
                  <a:pt x="41" y="2194"/>
                  <a:pt x="56" y="2186"/>
                </a:cubicBezTo>
                <a:cubicBezTo>
                  <a:pt x="69" y="2179"/>
                  <a:pt x="97" y="2172"/>
                  <a:pt x="97" y="2172"/>
                </a:cubicBezTo>
                <a:cubicBezTo>
                  <a:pt x="222" y="2174"/>
                  <a:pt x="347" y="2175"/>
                  <a:pt x="472" y="2179"/>
                </a:cubicBezTo>
                <a:cubicBezTo>
                  <a:pt x="550" y="2182"/>
                  <a:pt x="619" y="2219"/>
                  <a:pt x="701" y="2221"/>
                </a:cubicBezTo>
                <a:cubicBezTo>
                  <a:pt x="895" y="2227"/>
                  <a:pt x="1090" y="2226"/>
                  <a:pt x="1284" y="2228"/>
                </a:cubicBezTo>
                <a:cubicBezTo>
                  <a:pt x="1399" y="2247"/>
                  <a:pt x="1749" y="2239"/>
                  <a:pt x="1902" y="2172"/>
                </a:cubicBezTo>
                <a:cubicBezTo>
                  <a:pt x="1959" y="2147"/>
                  <a:pt x="2013" y="2108"/>
                  <a:pt x="2075" y="2096"/>
                </a:cubicBezTo>
                <a:cubicBezTo>
                  <a:pt x="2227" y="2065"/>
                  <a:pt x="2385" y="2085"/>
                  <a:pt x="2540" y="2082"/>
                </a:cubicBezTo>
                <a:cubicBezTo>
                  <a:pt x="2606" y="2033"/>
                  <a:pt x="2574" y="2049"/>
                  <a:pt x="2630" y="2026"/>
                </a:cubicBezTo>
                <a:cubicBezTo>
                  <a:pt x="2662" y="1995"/>
                  <a:pt x="2696" y="1968"/>
                  <a:pt x="2727" y="1936"/>
                </a:cubicBezTo>
                <a:cubicBezTo>
                  <a:pt x="2729" y="1929"/>
                  <a:pt x="2729" y="1920"/>
                  <a:pt x="2734" y="1915"/>
                </a:cubicBezTo>
                <a:cubicBezTo>
                  <a:pt x="2748" y="1901"/>
                  <a:pt x="2783" y="1881"/>
                  <a:pt x="2783" y="1881"/>
                </a:cubicBezTo>
                <a:cubicBezTo>
                  <a:pt x="2805" y="1848"/>
                  <a:pt x="2819" y="1820"/>
                  <a:pt x="2852" y="1797"/>
                </a:cubicBezTo>
                <a:cubicBezTo>
                  <a:pt x="2897" y="1765"/>
                  <a:pt x="2960" y="1754"/>
                  <a:pt x="3012" y="1742"/>
                </a:cubicBezTo>
                <a:cubicBezTo>
                  <a:pt x="3168" y="1707"/>
                  <a:pt x="3332" y="1718"/>
                  <a:pt x="3491" y="1700"/>
                </a:cubicBezTo>
                <a:cubicBezTo>
                  <a:pt x="3517" y="1694"/>
                  <a:pt x="3541" y="1685"/>
                  <a:pt x="3567" y="1679"/>
                </a:cubicBezTo>
                <a:cubicBezTo>
                  <a:pt x="3622" y="1645"/>
                  <a:pt x="3676" y="1611"/>
                  <a:pt x="3734" y="1582"/>
                </a:cubicBezTo>
                <a:cubicBezTo>
                  <a:pt x="3788" y="1500"/>
                  <a:pt x="4023" y="1535"/>
                  <a:pt x="4053" y="1534"/>
                </a:cubicBezTo>
                <a:cubicBezTo>
                  <a:pt x="4132" y="1475"/>
                  <a:pt x="4157" y="1367"/>
                  <a:pt x="4226" y="1298"/>
                </a:cubicBezTo>
                <a:cubicBezTo>
                  <a:pt x="4244" y="1245"/>
                  <a:pt x="4248" y="1190"/>
                  <a:pt x="4282" y="1145"/>
                </a:cubicBezTo>
                <a:cubicBezTo>
                  <a:pt x="4316" y="1009"/>
                  <a:pt x="4365" y="879"/>
                  <a:pt x="4428" y="756"/>
                </a:cubicBezTo>
                <a:cubicBezTo>
                  <a:pt x="4446" y="720"/>
                  <a:pt x="4444" y="705"/>
                  <a:pt x="4469" y="666"/>
                </a:cubicBezTo>
                <a:cubicBezTo>
                  <a:pt x="4480" y="623"/>
                  <a:pt x="4504" y="593"/>
                  <a:pt x="4525" y="555"/>
                </a:cubicBezTo>
                <a:cubicBezTo>
                  <a:pt x="4536" y="535"/>
                  <a:pt x="4542" y="503"/>
                  <a:pt x="4559" y="486"/>
                </a:cubicBezTo>
                <a:cubicBezTo>
                  <a:pt x="4567" y="478"/>
                  <a:pt x="4579" y="473"/>
                  <a:pt x="4587" y="465"/>
                </a:cubicBezTo>
                <a:cubicBezTo>
                  <a:pt x="4612" y="440"/>
                  <a:pt x="4626" y="415"/>
                  <a:pt x="4657" y="396"/>
                </a:cubicBezTo>
                <a:cubicBezTo>
                  <a:pt x="4667" y="357"/>
                  <a:pt x="4695" y="345"/>
                  <a:pt x="4719" y="312"/>
                </a:cubicBezTo>
                <a:cubicBezTo>
                  <a:pt x="4754" y="265"/>
                  <a:pt x="4772" y="209"/>
                  <a:pt x="4816" y="167"/>
                </a:cubicBezTo>
                <a:cubicBezTo>
                  <a:pt x="4828" y="132"/>
                  <a:pt x="4841" y="118"/>
                  <a:pt x="4865" y="90"/>
                </a:cubicBezTo>
                <a:cubicBezTo>
                  <a:pt x="4917" y="27"/>
                  <a:pt x="4915" y="16"/>
                  <a:pt x="4997" y="0"/>
                </a:cubicBezTo>
                <a:cubicBezTo>
                  <a:pt x="5015" y="2"/>
                  <a:pt x="5035" y="1"/>
                  <a:pt x="5052" y="7"/>
                </a:cubicBezTo>
                <a:cubicBezTo>
                  <a:pt x="5068" y="13"/>
                  <a:pt x="5094" y="35"/>
                  <a:pt x="5094" y="35"/>
                </a:cubicBezTo>
                <a:cubicBezTo>
                  <a:pt x="5111" y="59"/>
                  <a:pt x="5143" y="95"/>
                  <a:pt x="5170" y="104"/>
                </a:cubicBezTo>
                <a:cubicBezTo>
                  <a:pt x="5175" y="111"/>
                  <a:pt x="5178" y="119"/>
                  <a:pt x="5184" y="125"/>
                </a:cubicBezTo>
                <a:cubicBezTo>
                  <a:pt x="5192" y="133"/>
                  <a:pt x="5205" y="136"/>
                  <a:pt x="5212" y="146"/>
                </a:cubicBezTo>
                <a:cubicBezTo>
                  <a:pt x="5220" y="158"/>
                  <a:pt x="5221" y="173"/>
                  <a:pt x="5226" y="187"/>
                </a:cubicBezTo>
                <a:cubicBezTo>
                  <a:pt x="5245" y="242"/>
                  <a:pt x="5302" y="314"/>
                  <a:pt x="5358" y="333"/>
                </a:cubicBezTo>
                <a:cubicBezTo>
                  <a:pt x="5389" y="357"/>
                  <a:pt x="5383" y="369"/>
                  <a:pt x="5413" y="389"/>
                </a:cubicBezTo>
                <a:cubicBezTo>
                  <a:pt x="5458" y="451"/>
                  <a:pt x="5437" y="421"/>
                  <a:pt x="5476" y="479"/>
                </a:cubicBezTo>
                <a:cubicBezTo>
                  <a:pt x="5528" y="557"/>
                  <a:pt x="5452" y="479"/>
                  <a:pt x="5510" y="534"/>
                </a:cubicBezTo>
                <a:cubicBezTo>
                  <a:pt x="5527" y="584"/>
                  <a:pt x="5503" y="524"/>
                  <a:pt x="5538" y="576"/>
                </a:cubicBezTo>
                <a:cubicBezTo>
                  <a:pt x="5547" y="589"/>
                  <a:pt x="5550" y="605"/>
                  <a:pt x="5559" y="618"/>
                </a:cubicBezTo>
                <a:cubicBezTo>
                  <a:pt x="5569" y="655"/>
                  <a:pt x="5593" y="733"/>
                  <a:pt x="5614" y="763"/>
                </a:cubicBezTo>
                <a:cubicBezTo>
                  <a:pt x="5623" y="799"/>
                  <a:pt x="5642" y="832"/>
                  <a:pt x="5656" y="867"/>
                </a:cubicBezTo>
                <a:cubicBezTo>
                  <a:pt x="5667" y="895"/>
                  <a:pt x="5667" y="919"/>
                  <a:pt x="5684" y="944"/>
                </a:cubicBezTo>
                <a:cubicBezTo>
                  <a:pt x="5703" y="1034"/>
                  <a:pt x="5704" y="1128"/>
                  <a:pt x="5739" y="1214"/>
                </a:cubicBezTo>
                <a:cubicBezTo>
                  <a:pt x="5769" y="1422"/>
                  <a:pt x="5767" y="2892"/>
                  <a:pt x="5746" y="3060"/>
                </a:cubicBezTo>
                <a:cubicBezTo>
                  <a:pt x="5741" y="3097"/>
                  <a:pt x="5672" y="3065"/>
                  <a:pt x="5635" y="3067"/>
                </a:cubicBezTo>
                <a:cubicBezTo>
                  <a:pt x="5584" y="3070"/>
                  <a:pt x="5533" y="3072"/>
                  <a:pt x="5482" y="3074"/>
                </a:cubicBezTo>
                <a:cubicBezTo>
                  <a:pt x="4108" y="3069"/>
                  <a:pt x="2779" y="3051"/>
                  <a:pt x="1402" y="3047"/>
                </a:cubicBezTo>
                <a:cubicBezTo>
                  <a:pt x="1176" y="3043"/>
                  <a:pt x="981" y="3032"/>
                  <a:pt x="763" y="3012"/>
                </a:cubicBezTo>
                <a:cubicBezTo>
                  <a:pt x="520" y="3014"/>
                  <a:pt x="278" y="3012"/>
                  <a:pt x="35" y="3019"/>
                </a:cubicBezTo>
                <a:cubicBezTo>
                  <a:pt x="12" y="3020"/>
                  <a:pt x="14" y="3029"/>
                  <a:pt x="14" y="3040"/>
                </a:cubicBezTo>
                <a:close/>
              </a:path>
            </a:pathLst>
          </a:custGeom>
          <a:solidFill>
            <a:srgbClr val="996633"/>
          </a:solidFill>
          <a:ln w="63500">
            <a:solidFill>
              <a:srgbClr val="3366FF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 sz="1800"/>
          </a:p>
        </p:txBody>
      </p:sp>
      <p:sp>
        <p:nvSpPr>
          <p:cNvPr id="7210" name="Freeform 118"/>
          <p:cNvSpPr>
            <a:spLocks/>
          </p:cNvSpPr>
          <p:nvPr/>
        </p:nvSpPr>
        <p:spPr bwMode="auto">
          <a:xfrm>
            <a:off x="7272338" y="1700213"/>
            <a:ext cx="1871662" cy="1530350"/>
          </a:xfrm>
          <a:custGeom>
            <a:avLst/>
            <a:gdLst>
              <a:gd name="T0" fmla="*/ 2147483647 w 1138"/>
              <a:gd name="T1" fmla="*/ 2147483647 h 918"/>
              <a:gd name="T2" fmla="*/ 2147483647 w 1138"/>
              <a:gd name="T3" fmla="*/ 2147483647 h 918"/>
              <a:gd name="T4" fmla="*/ 2147483647 w 1138"/>
              <a:gd name="T5" fmla="*/ 2147483647 h 918"/>
              <a:gd name="T6" fmla="*/ 2147483647 w 1138"/>
              <a:gd name="T7" fmla="*/ 2147483647 h 918"/>
              <a:gd name="T8" fmla="*/ 2147483647 w 1138"/>
              <a:gd name="T9" fmla="*/ 2147483647 h 918"/>
              <a:gd name="T10" fmla="*/ 2147483647 w 1138"/>
              <a:gd name="T11" fmla="*/ 2147483647 h 918"/>
              <a:gd name="T12" fmla="*/ 2147483647 w 1138"/>
              <a:gd name="T13" fmla="*/ 2147483647 h 918"/>
              <a:gd name="T14" fmla="*/ 2147483647 w 1138"/>
              <a:gd name="T15" fmla="*/ 2147483647 h 918"/>
              <a:gd name="T16" fmla="*/ 2147483647 w 1138"/>
              <a:gd name="T17" fmla="*/ 2147483647 h 918"/>
              <a:gd name="T18" fmla="*/ 2147483647 w 1138"/>
              <a:gd name="T19" fmla="*/ 2147483647 h 918"/>
              <a:gd name="T20" fmla="*/ 2147483647 w 1138"/>
              <a:gd name="T21" fmla="*/ 2147483647 h 918"/>
              <a:gd name="T22" fmla="*/ 2147483647 w 1138"/>
              <a:gd name="T23" fmla="*/ 2147483647 h 918"/>
              <a:gd name="T24" fmla="*/ 2147483647 w 1138"/>
              <a:gd name="T25" fmla="*/ 2147483647 h 918"/>
              <a:gd name="T26" fmla="*/ 2147483647 w 1138"/>
              <a:gd name="T27" fmla="*/ 2147483647 h 918"/>
              <a:gd name="T28" fmla="*/ 2147483647 w 1138"/>
              <a:gd name="T29" fmla="*/ 2147483647 h 918"/>
              <a:gd name="T30" fmla="*/ 2147483647 w 1138"/>
              <a:gd name="T31" fmla="*/ 2147483647 h 918"/>
              <a:gd name="T32" fmla="*/ 2147483647 w 1138"/>
              <a:gd name="T33" fmla="*/ 2147483647 h 918"/>
              <a:gd name="T34" fmla="*/ 2147483647 w 1138"/>
              <a:gd name="T35" fmla="*/ 2147483647 h 918"/>
              <a:gd name="T36" fmla="*/ 2147483647 w 1138"/>
              <a:gd name="T37" fmla="*/ 2147483647 h 918"/>
              <a:gd name="T38" fmla="*/ 2147483647 w 1138"/>
              <a:gd name="T39" fmla="*/ 2147483647 h 918"/>
              <a:gd name="T40" fmla="*/ 2147483647 w 1138"/>
              <a:gd name="T41" fmla="*/ 2147483647 h 918"/>
              <a:gd name="T42" fmla="*/ 2147483647 w 1138"/>
              <a:gd name="T43" fmla="*/ 2147483647 h 918"/>
              <a:gd name="T44" fmla="*/ 2147483647 w 1138"/>
              <a:gd name="T45" fmla="*/ 2147483647 h 918"/>
              <a:gd name="T46" fmla="*/ 2147483647 w 1138"/>
              <a:gd name="T47" fmla="*/ 2147483647 h 918"/>
              <a:gd name="T48" fmla="*/ 2147483647 w 1138"/>
              <a:gd name="T49" fmla="*/ 2147483647 h 918"/>
              <a:gd name="T50" fmla="*/ 2147483647 w 1138"/>
              <a:gd name="T51" fmla="*/ 2147483647 h 918"/>
              <a:gd name="T52" fmla="*/ 2147483647 w 1138"/>
              <a:gd name="T53" fmla="*/ 2147483647 h 918"/>
              <a:gd name="T54" fmla="*/ 2147483647 w 1138"/>
              <a:gd name="T55" fmla="*/ 2147483647 h 918"/>
              <a:gd name="T56" fmla="*/ 2147483647 w 1138"/>
              <a:gd name="T57" fmla="*/ 2147483647 h 918"/>
              <a:gd name="T58" fmla="*/ 2147483647 w 1138"/>
              <a:gd name="T59" fmla="*/ 2147483647 h 918"/>
              <a:gd name="T60" fmla="*/ 2147483647 w 1138"/>
              <a:gd name="T61" fmla="*/ 2147483647 h 918"/>
              <a:gd name="T62" fmla="*/ 2147483647 w 1138"/>
              <a:gd name="T63" fmla="*/ 2147483647 h 918"/>
              <a:gd name="T64" fmla="*/ 2147483647 w 1138"/>
              <a:gd name="T65" fmla="*/ 2147483647 h 918"/>
              <a:gd name="T66" fmla="*/ 2147483647 w 1138"/>
              <a:gd name="T67" fmla="*/ 2147483647 h 918"/>
              <a:gd name="T68" fmla="*/ 2147483647 w 1138"/>
              <a:gd name="T69" fmla="*/ 2147483647 h 918"/>
              <a:gd name="T70" fmla="*/ 2147483647 w 1138"/>
              <a:gd name="T71" fmla="*/ 2147483647 h 918"/>
              <a:gd name="T72" fmla="*/ 2147483647 w 1138"/>
              <a:gd name="T73" fmla="*/ 2147483647 h 918"/>
              <a:gd name="T74" fmla="*/ 2147483647 w 1138"/>
              <a:gd name="T75" fmla="*/ 2147483647 h 918"/>
              <a:gd name="T76" fmla="*/ 2147483647 w 1138"/>
              <a:gd name="T77" fmla="*/ 2147483647 h 918"/>
              <a:gd name="T78" fmla="*/ 2147483647 w 1138"/>
              <a:gd name="T79" fmla="*/ 2147483647 h 918"/>
              <a:gd name="T80" fmla="*/ 2147483647 w 1138"/>
              <a:gd name="T81" fmla="*/ 2147483647 h 918"/>
              <a:gd name="T82" fmla="*/ 2147483647 w 1138"/>
              <a:gd name="T83" fmla="*/ 2147483647 h 918"/>
              <a:gd name="T84" fmla="*/ 2147483647 w 1138"/>
              <a:gd name="T85" fmla="*/ 2147483647 h 918"/>
              <a:gd name="T86" fmla="*/ 2147483647 w 1138"/>
              <a:gd name="T87" fmla="*/ 2147483647 h 918"/>
              <a:gd name="T88" fmla="*/ 2147483647 w 1138"/>
              <a:gd name="T89" fmla="*/ 2147483647 h 918"/>
              <a:gd name="T90" fmla="*/ 0 w 1138"/>
              <a:gd name="T91" fmla="*/ 2147483647 h 91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38"/>
              <a:gd name="T139" fmla="*/ 0 h 918"/>
              <a:gd name="T140" fmla="*/ 1138 w 1138"/>
              <a:gd name="T141" fmla="*/ 918 h 91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38" h="918">
                <a:moveTo>
                  <a:pt x="28" y="591"/>
                </a:moveTo>
                <a:cubicBezTo>
                  <a:pt x="53" y="555"/>
                  <a:pt x="69" y="528"/>
                  <a:pt x="83" y="487"/>
                </a:cubicBezTo>
                <a:cubicBezTo>
                  <a:pt x="87" y="475"/>
                  <a:pt x="106" y="478"/>
                  <a:pt x="118" y="473"/>
                </a:cubicBezTo>
                <a:cubicBezTo>
                  <a:pt x="135" y="449"/>
                  <a:pt x="150" y="448"/>
                  <a:pt x="173" y="432"/>
                </a:cubicBezTo>
                <a:cubicBezTo>
                  <a:pt x="180" y="411"/>
                  <a:pt x="182" y="387"/>
                  <a:pt x="194" y="369"/>
                </a:cubicBezTo>
                <a:cubicBezTo>
                  <a:pt x="207" y="350"/>
                  <a:pt x="242" y="311"/>
                  <a:pt x="250" y="286"/>
                </a:cubicBezTo>
                <a:cubicBezTo>
                  <a:pt x="266" y="239"/>
                  <a:pt x="276" y="197"/>
                  <a:pt x="319" y="168"/>
                </a:cubicBezTo>
                <a:cubicBezTo>
                  <a:pt x="329" y="138"/>
                  <a:pt x="349" y="129"/>
                  <a:pt x="375" y="113"/>
                </a:cubicBezTo>
                <a:cubicBezTo>
                  <a:pt x="397" y="47"/>
                  <a:pt x="408" y="40"/>
                  <a:pt x="479" y="22"/>
                </a:cubicBezTo>
                <a:cubicBezTo>
                  <a:pt x="514" y="0"/>
                  <a:pt x="527" y="2"/>
                  <a:pt x="569" y="9"/>
                </a:cubicBezTo>
                <a:cubicBezTo>
                  <a:pt x="581" y="44"/>
                  <a:pt x="582" y="66"/>
                  <a:pt x="618" y="78"/>
                </a:cubicBezTo>
                <a:cubicBezTo>
                  <a:pt x="631" y="87"/>
                  <a:pt x="647" y="89"/>
                  <a:pt x="659" y="99"/>
                </a:cubicBezTo>
                <a:cubicBezTo>
                  <a:pt x="666" y="104"/>
                  <a:pt x="667" y="115"/>
                  <a:pt x="673" y="120"/>
                </a:cubicBezTo>
                <a:cubicBezTo>
                  <a:pt x="686" y="131"/>
                  <a:pt x="715" y="147"/>
                  <a:pt x="715" y="147"/>
                </a:cubicBezTo>
                <a:cubicBezTo>
                  <a:pt x="748" y="196"/>
                  <a:pt x="734" y="175"/>
                  <a:pt x="756" y="210"/>
                </a:cubicBezTo>
                <a:cubicBezTo>
                  <a:pt x="772" y="237"/>
                  <a:pt x="764" y="279"/>
                  <a:pt x="791" y="300"/>
                </a:cubicBezTo>
                <a:cubicBezTo>
                  <a:pt x="797" y="305"/>
                  <a:pt x="805" y="304"/>
                  <a:pt x="812" y="307"/>
                </a:cubicBezTo>
                <a:cubicBezTo>
                  <a:pt x="840" y="321"/>
                  <a:pt x="869" y="331"/>
                  <a:pt x="895" y="349"/>
                </a:cubicBezTo>
                <a:cubicBezTo>
                  <a:pt x="912" y="397"/>
                  <a:pt x="930" y="438"/>
                  <a:pt x="958" y="480"/>
                </a:cubicBezTo>
                <a:cubicBezTo>
                  <a:pt x="963" y="488"/>
                  <a:pt x="976" y="485"/>
                  <a:pt x="985" y="487"/>
                </a:cubicBezTo>
                <a:cubicBezTo>
                  <a:pt x="995" y="518"/>
                  <a:pt x="1011" y="548"/>
                  <a:pt x="1034" y="571"/>
                </a:cubicBezTo>
                <a:cubicBezTo>
                  <a:pt x="1051" y="620"/>
                  <a:pt x="1040" y="600"/>
                  <a:pt x="1062" y="633"/>
                </a:cubicBezTo>
                <a:cubicBezTo>
                  <a:pt x="1074" y="682"/>
                  <a:pt x="1080" y="731"/>
                  <a:pt x="1096" y="779"/>
                </a:cubicBezTo>
                <a:cubicBezTo>
                  <a:pt x="1100" y="793"/>
                  <a:pt x="1102" y="808"/>
                  <a:pt x="1110" y="820"/>
                </a:cubicBezTo>
                <a:cubicBezTo>
                  <a:pt x="1119" y="834"/>
                  <a:pt x="1138" y="862"/>
                  <a:pt x="1138" y="862"/>
                </a:cubicBezTo>
                <a:cubicBezTo>
                  <a:pt x="1136" y="878"/>
                  <a:pt x="1138" y="896"/>
                  <a:pt x="1131" y="911"/>
                </a:cubicBezTo>
                <a:cubicBezTo>
                  <a:pt x="1128" y="918"/>
                  <a:pt x="1117" y="918"/>
                  <a:pt x="1110" y="918"/>
                </a:cubicBezTo>
                <a:cubicBezTo>
                  <a:pt x="1085" y="918"/>
                  <a:pt x="1033" y="892"/>
                  <a:pt x="1006" y="883"/>
                </a:cubicBezTo>
                <a:cubicBezTo>
                  <a:pt x="970" y="774"/>
                  <a:pt x="909" y="780"/>
                  <a:pt x="812" y="772"/>
                </a:cubicBezTo>
                <a:cubicBezTo>
                  <a:pt x="776" y="736"/>
                  <a:pt x="801" y="764"/>
                  <a:pt x="763" y="709"/>
                </a:cubicBezTo>
                <a:cubicBezTo>
                  <a:pt x="757" y="700"/>
                  <a:pt x="743" y="682"/>
                  <a:pt x="743" y="682"/>
                </a:cubicBezTo>
                <a:cubicBezTo>
                  <a:pt x="732" y="638"/>
                  <a:pt x="728" y="594"/>
                  <a:pt x="680" y="578"/>
                </a:cubicBezTo>
                <a:cubicBezTo>
                  <a:pt x="669" y="593"/>
                  <a:pt x="665" y="613"/>
                  <a:pt x="652" y="626"/>
                </a:cubicBezTo>
                <a:cubicBezTo>
                  <a:pt x="640" y="638"/>
                  <a:pt x="620" y="639"/>
                  <a:pt x="604" y="647"/>
                </a:cubicBezTo>
                <a:cubicBezTo>
                  <a:pt x="590" y="668"/>
                  <a:pt x="583" y="688"/>
                  <a:pt x="569" y="709"/>
                </a:cubicBezTo>
                <a:cubicBezTo>
                  <a:pt x="571" y="730"/>
                  <a:pt x="570" y="752"/>
                  <a:pt x="576" y="772"/>
                </a:cubicBezTo>
                <a:cubicBezTo>
                  <a:pt x="579" y="783"/>
                  <a:pt x="597" y="788"/>
                  <a:pt x="597" y="800"/>
                </a:cubicBezTo>
                <a:cubicBezTo>
                  <a:pt x="597" y="807"/>
                  <a:pt x="583" y="794"/>
                  <a:pt x="576" y="793"/>
                </a:cubicBezTo>
                <a:cubicBezTo>
                  <a:pt x="523" y="787"/>
                  <a:pt x="469" y="784"/>
                  <a:pt x="416" y="779"/>
                </a:cubicBezTo>
                <a:cubicBezTo>
                  <a:pt x="411" y="772"/>
                  <a:pt x="405" y="766"/>
                  <a:pt x="402" y="758"/>
                </a:cubicBezTo>
                <a:cubicBezTo>
                  <a:pt x="398" y="745"/>
                  <a:pt x="408" y="724"/>
                  <a:pt x="396" y="716"/>
                </a:cubicBezTo>
                <a:cubicBezTo>
                  <a:pt x="382" y="707"/>
                  <a:pt x="363" y="721"/>
                  <a:pt x="347" y="723"/>
                </a:cubicBezTo>
                <a:cubicBezTo>
                  <a:pt x="270" y="774"/>
                  <a:pt x="264" y="778"/>
                  <a:pt x="160" y="793"/>
                </a:cubicBezTo>
                <a:cubicBezTo>
                  <a:pt x="120" y="854"/>
                  <a:pt x="152" y="844"/>
                  <a:pt x="49" y="827"/>
                </a:cubicBezTo>
                <a:cubicBezTo>
                  <a:pt x="30" y="772"/>
                  <a:pt x="68" y="717"/>
                  <a:pt x="42" y="661"/>
                </a:cubicBezTo>
                <a:cubicBezTo>
                  <a:pt x="35" y="646"/>
                  <a:pt x="0" y="633"/>
                  <a:pt x="0" y="63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90" tIns="45697" rIns="91390" bIns="45697"/>
          <a:lstStyle/>
          <a:p>
            <a:endParaRPr lang="ru-RU" sz="1800"/>
          </a:p>
        </p:txBody>
      </p:sp>
      <p:sp>
        <p:nvSpPr>
          <p:cNvPr id="7211" name="Freeform 119"/>
          <p:cNvSpPr>
            <a:spLocks/>
          </p:cNvSpPr>
          <p:nvPr/>
        </p:nvSpPr>
        <p:spPr bwMode="auto">
          <a:xfrm>
            <a:off x="-36513" y="5229225"/>
            <a:ext cx="3744913" cy="1670050"/>
          </a:xfrm>
          <a:custGeom>
            <a:avLst/>
            <a:gdLst>
              <a:gd name="T0" fmla="*/ 2147483647 w 2283"/>
              <a:gd name="T1" fmla="*/ 2147483647 h 1052"/>
              <a:gd name="T2" fmla="*/ 2147483647 w 2283"/>
              <a:gd name="T3" fmla="*/ 2147483647 h 1052"/>
              <a:gd name="T4" fmla="*/ 2147483647 w 2283"/>
              <a:gd name="T5" fmla="*/ 2147483647 h 1052"/>
              <a:gd name="T6" fmla="*/ 2147483647 w 2283"/>
              <a:gd name="T7" fmla="*/ 2147483647 h 1052"/>
              <a:gd name="T8" fmla="*/ 2147483647 w 2283"/>
              <a:gd name="T9" fmla="*/ 2147483647 h 1052"/>
              <a:gd name="T10" fmla="*/ 2147483647 w 2283"/>
              <a:gd name="T11" fmla="*/ 2147483647 h 1052"/>
              <a:gd name="T12" fmla="*/ 2147483647 w 2283"/>
              <a:gd name="T13" fmla="*/ 2147483647 h 1052"/>
              <a:gd name="T14" fmla="*/ 2147483647 w 2283"/>
              <a:gd name="T15" fmla="*/ 2147483647 h 1052"/>
              <a:gd name="T16" fmla="*/ 2147483647 w 2283"/>
              <a:gd name="T17" fmla="*/ 2147483647 h 1052"/>
              <a:gd name="T18" fmla="*/ 2147483647 w 2283"/>
              <a:gd name="T19" fmla="*/ 2147483647 h 1052"/>
              <a:gd name="T20" fmla="*/ 2147483647 w 2283"/>
              <a:gd name="T21" fmla="*/ 2147483647 h 1052"/>
              <a:gd name="T22" fmla="*/ 2147483647 w 2283"/>
              <a:gd name="T23" fmla="*/ 2147483647 h 1052"/>
              <a:gd name="T24" fmla="*/ 2147483647 w 2283"/>
              <a:gd name="T25" fmla="*/ 2147483647 h 1052"/>
              <a:gd name="T26" fmla="*/ 2147483647 w 2283"/>
              <a:gd name="T27" fmla="*/ 2147483647 h 1052"/>
              <a:gd name="T28" fmla="*/ 2147483647 w 2283"/>
              <a:gd name="T29" fmla="*/ 2147483647 h 1052"/>
              <a:gd name="T30" fmla="*/ 2147483647 w 2283"/>
              <a:gd name="T31" fmla="*/ 2147483647 h 1052"/>
              <a:gd name="T32" fmla="*/ 2147483647 w 2283"/>
              <a:gd name="T33" fmla="*/ 2147483647 h 1052"/>
              <a:gd name="T34" fmla="*/ 2147483647 w 2283"/>
              <a:gd name="T35" fmla="*/ 2147483647 h 1052"/>
              <a:gd name="T36" fmla="*/ 2147483647 w 2283"/>
              <a:gd name="T37" fmla="*/ 2147483647 h 1052"/>
              <a:gd name="T38" fmla="*/ 2147483647 w 2283"/>
              <a:gd name="T39" fmla="*/ 2147483647 h 1052"/>
              <a:gd name="T40" fmla="*/ 2147483647 w 2283"/>
              <a:gd name="T41" fmla="*/ 2147483647 h 105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83"/>
              <a:gd name="T64" fmla="*/ 0 h 1052"/>
              <a:gd name="T65" fmla="*/ 2283 w 2283"/>
              <a:gd name="T66" fmla="*/ 1052 h 105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83" h="1052">
                <a:moveTo>
                  <a:pt x="9" y="1025"/>
                </a:moveTo>
                <a:cubicBezTo>
                  <a:pt x="226" y="1027"/>
                  <a:pt x="444" y="1032"/>
                  <a:pt x="661" y="1032"/>
                </a:cubicBezTo>
                <a:cubicBezTo>
                  <a:pt x="1047" y="1032"/>
                  <a:pt x="1152" y="1052"/>
                  <a:pt x="1439" y="956"/>
                </a:cubicBezTo>
                <a:cubicBezTo>
                  <a:pt x="1468" y="925"/>
                  <a:pt x="1502" y="894"/>
                  <a:pt x="1543" y="880"/>
                </a:cubicBezTo>
                <a:cubicBezTo>
                  <a:pt x="1550" y="873"/>
                  <a:pt x="1556" y="865"/>
                  <a:pt x="1564" y="859"/>
                </a:cubicBezTo>
                <a:cubicBezTo>
                  <a:pt x="1570" y="855"/>
                  <a:pt x="1579" y="856"/>
                  <a:pt x="1584" y="852"/>
                </a:cubicBezTo>
                <a:cubicBezTo>
                  <a:pt x="1590" y="847"/>
                  <a:pt x="1592" y="837"/>
                  <a:pt x="1598" y="831"/>
                </a:cubicBezTo>
                <a:cubicBezTo>
                  <a:pt x="1604" y="825"/>
                  <a:pt x="1612" y="822"/>
                  <a:pt x="1619" y="817"/>
                </a:cubicBezTo>
                <a:cubicBezTo>
                  <a:pt x="1636" y="791"/>
                  <a:pt x="1689" y="740"/>
                  <a:pt x="1716" y="727"/>
                </a:cubicBezTo>
                <a:cubicBezTo>
                  <a:pt x="1725" y="699"/>
                  <a:pt x="1728" y="681"/>
                  <a:pt x="1758" y="671"/>
                </a:cubicBezTo>
                <a:cubicBezTo>
                  <a:pt x="1774" y="626"/>
                  <a:pt x="1839" y="555"/>
                  <a:pt x="1883" y="533"/>
                </a:cubicBezTo>
                <a:cubicBezTo>
                  <a:pt x="1894" y="499"/>
                  <a:pt x="1907" y="495"/>
                  <a:pt x="1931" y="470"/>
                </a:cubicBezTo>
                <a:cubicBezTo>
                  <a:pt x="1963" y="437"/>
                  <a:pt x="1989" y="398"/>
                  <a:pt x="2015" y="359"/>
                </a:cubicBezTo>
                <a:cubicBezTo>
                  <a:pt x="2036" y="327"/>
                  <a:pt x="2056" y="328"/>
                  <a:pt x="2070" y="297"/>
                </a:cubicBezTo>
                <a:cubicBezTo>
                  <a:pt x="2095" y="240"/>
                  <a:pt x="2113" y="173"/>
                  <a:pt x="2167" y="137"/>
                </a:cubicBezTo>
                <a:cubicBezTo>
                  <a:pt x="2193" y="98"/>
                  <a:pt x="2218" y="66"/>
                  <a:pt x="2264" y="54"/>
                </a:cubicBezTo>
                <a:cubicBezTo>
                  <a:pt x="2274" y="47"/>
                  <a:pt x="2283" y="19"/>
                  <a:pt x="2271" y="19"/>
                </a:cubicBezTo>
                <a:cubicBezTo>
                  <a:pt x="1725" y="10"/>
                  <a:pt x="1180" y="14"/>
                  <a:pt x="634" y="12"/>
                </a:cubicBezTo>
                <a:cubicBezTo>
                  <a:pt x="421" y="0"/>
                  <a:pt x="241" y="1"/>
                  <a:pt x="16" y="5"/>
                </a:cubicBezTo>
                <a:cubicBezTo>
                  <a:pt x="11" y="271"/>
                  <a:pt x="0" y="436"/>
                  <a:pt x="9" y="692"/>
                </a:cubicBezTo>
                <a:cubicBezTo>
                  <a:pt x="11" y="751"/>
                  <a:pt x="50" y="1025"/>
                  <a:pt x="9" y="1025"/>
                </a:cubicBezTo>
                <a:close/>
              </a:path>
            </a:pathLst>
          </a:cu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90" tIns="45697" rIns="91390" bIns="45697"/>
          <a:lstStyle/>
          <a:p>
            <a:endParaRPr lang="ru-RU" sz="1800"/>
          </a:p>
        </p:txBody>
      </p:sp>
      <p:sp>
        <p:nvSpPr>
          <p:cNvPr id="44152" name="AutoShape 120"/>
          <p:cNvSpPr>
            <a:spLocks noChangeArrowheads="1"/>
          </p:cNvSpPr>
          <p:nvPr/>
        </p:nvSpPr>
        <p:spPr bwMode="auto">
          <a:xfrm>
            <a:off x="323850" y="2349500"/>
            <a:ext cx="71438" cy="2663825"/>
          </a:xfrm>
          <a:prstGeom prst="upArrow">
            <a:avLst>
              <a:gd name="adj1" fmla="val 50000"/>
              <a:gd name="adj2" fmla="val 932216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53" name="AutoShape 121"/>
          <p:cNvSpPr>
            <a:spLocks noChangeArrowheads="1"/>
          </p:cNvSpPr>
          <p:nvPr/>
        </p:nvSpPr>
        <p:spPr bwMode="auto">
          <a:xfrm>
            <a:off x="755650" y="2997200"/>
            <a:ext cx="71438" cy="1295400"/>
          </a:xfrm>
          <a:prstGeom prst="upArrow">
            <a:avLst>
              <a:gd name="adj1" fmla="val 50000"/>
              <a:gd name="adj2" fmla="val 453330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54" name="Text Box 122"/>
          <p:cNvSpPr txBox="1">
            <a:spLocks noChangeArrowheads="1"/>
          </p:cNvSpPr>
          <p:nvPr/>
        </p:nvSpPr>
        <p:spPr bwMode="auto">
          <a:xfrm>
            <a:off x="468313" y="4797425"/>
            <a:ext cx="172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/>
              <a:t>Испарение</a:t>
            </a:r>
          </a:p>
        </p:txBody>
      </p:sp>
      <p:sp>
        <p:nvSpPr>
          <p:cNvPr id="44155" name="Text Box 123"/>
          <p:cNvSpPr txBox="1">
            <a:spLocks noChangeArrowheads="1"/>
          </p:cNvSpPr>
          <p:nvPr/>
        </p:nvSpPr>
        <p:spPr bwMode="auto">
          <a:xfrm>
            <a:off x="0" y="1773238"/>
            <a:ext cx="2555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/>
              <a:t>Конденсация пара</a:t>
            </a:r>
          </a:p>
        </p:txBody>
      </p:sp>
      <p:sp>
        <p:nvSpPr>
          <p:cNvPr id="44156" name="Text Box 124"/>
          <p:cNvSpPr txBox="1">
            <a:spLocks noChangeArrowheads="1"/>
          </p:cNvSpPr>
          <p:nvPr/>
        </p:nvSpPr>
        <p:spPr bwMode="auto">
          <a:xfrm>
            <a:off x="2700338" y="2420938"/>
            <a:ext cx="1008062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400"/>
              <a:t>Осадки –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1400"/>
              <a:t>дождь</a:t>
            </a:r>
          </a:p>
        </p:txBody>
      </p:sp>
      <p:sp>
        <p:nvSpPr>
          <p:cNvPr id="44157" name="Text Box 125"/>
          <p:cNvSpPr txBox="1">
            <a:spLocks noChangeArrowheads="1"/>
          </p:cNvSpPr>
          <p:nvPr/>
        </p:nvSpPr>
        <p:spPr bwMode="auto">
          <a:xfrm>
            <a:off x="7740650" y="404813"/>
            <a:ext cx="1223963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1400"/>
              <a:t>Осадки –</a:t>
            </a:r>
          </a:p>
          <a:p>
            <a:pPr algn="ctr" eaLnBrk="1" hangingPunct="1"/>
            <a:r>
              <a:rPr lang="ru-RU" sz="1400"/>
              <a:t>снег</a:t>
            </a:r>
          </a:p>
        </p:txBody>
      </p:sp>
      <p:sp>
        <p:nvSpPr>
          <p:cNvPr id="44158" name="Text Box 126"/>
          <p:cNvSpPr txBox="1">
            <a:spLocks noChangeArrowheads="1"/>
          </p:cNvSpPr>
          <p:nvPr/>
        </p:nvSpPr>
        <p:spPr bwMode="auto">
          <a:xfrm>
            <a:off x="3851275" y="692150"/>
            <a:ext cx="8651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sz="1400"/>
              <a:t>Ветер</a:t>
            </a:r>
          </a:p>
        </p:txBody>
      </p:sp>
      <p:sp>
        <p:nvSpPr>
          <p:cNvPr id="44159" name="Text Box 127"/>
          <p:cNvSpPr txBox="1">
            <a:spLocks noChangeArrowheads="1"/>
          </p:cNvSpPr>
          <p:nvPr/>
        </p:nvSpPr>
        <p:spPr bwMode="auto">
          <a:xfrm>
            <a:off x="503238" y="6165850"/>
            <a:ext cx="8640762" cy="457200"/>
          </a:xfrm>
          <a:prstGeom prst="rect">
            <a:avLst/>
          </a:prstGeom>
          <a:gradFill rotWithShape="1">
            <a:gsLst>
              <a:gs pos="0">
                <a:srgbClr val="DDDDDD">
                  <a:alpha val="64998"/>
                </a:srgbClr>
              </a:gs>
              <a:gs pos="100000">
                <a:srgbClr val="666666">
                  <a:alpha val="24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dirty="0"/>
              <a:t>  Круговорот воды в природе – всемирный процесс</a:t>
            </a:r>
          </a:p>
        </p:txBody>
      </p:sp>
      <p:sp>
        <p:nvSpPr>
          <p:cNvPr id="44160" name="AutoShape 128"/>
          <p:cNvSpPr>
            <a:spLocks noChangeArrowheads="1"/>
          </p:cNvSpPr>
          <p:nvPr/>
        </p:nvSpPr>
        <p:spPr bwMode="auto">
          <a:xfrm>
            <a:off x="1187450" y="3429000"/>
            <a:ext cx="71438" cy="1295400"/>
          </a:xfrm>
          <a:prstGeom prst="upArrow">
            <a:avLst>
              <a:gd name="adj1" fmla="val 50000"/>
              <a:gd name="adj2" fmla="val 453330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61" name="AutoShape 129"/>
          <p:cNvSpPr>
            <a:spLocks noChangeArrowheads="1"/>
          </p:cNvSpPr>
          <p:nvPr/>
        </p:nvSpPr>
        <p:spPr bwMode="auto">
          <a:xfrm>
            <a:off x="2627313" y="3716338"/>
            <a:ext cx="73025" cy="1368425"/>
          </a:xfrm>
          <a:prstGeom prst="downArrow">
            <a:avLst>
              <a:gd name="adj1" fmla="val 50000"/>
              <a:gd name="adj2" fmla="val 468478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62" name="AutoShape 130"/>
          <p:cNvSpPr>
            <a:spLocks noChangeArrowheads="1"/>
          </p:cNvSpPr>
          <p:nvPr/>
        </p:nvSpPr>
        <p:spPr bwMode="auto">
          <a:xfrm>
            <a:off x="2268538" y="3860800"/>
            <a:ext cx="73025" cy="1368425"/>
          </a:xfrm>
          <a:prstGeom prst="downArrow">
            <a:avLst>
              <a:gd name="adj1" fmla="val 50000"/>
              <a:gd name="adj2" fmla="val 468478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63" name="AutoShape 131"/>
          <p:cNvSpPr>
            <a:spLocks noChangeArrowheads="1"/>
          </p:cNvSpPr>
          <p:nvPr/>
        </p:nvSpPr>
        <p:spPr bwMode="auto">
          <a:xfrm>
            <a:off x="4643438" y="3716338"/>
            <a:ext cx="73025" cy="1944687"/>
          </a:xfrm>
          <a:prstGeom prst="downArrow">
            <a:avLst>
              <a:gd name="adj1" fmla="val 50000"/>
              <a:gd name="adj2" fmla="val 665761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64" name="AutoShape 132"/>
          <p:cNvSpPr>
            <a:spLocks noChangeArrowheads="1"/>
          </p:cNvSpPr>
          <p:nvPr/>
        </p:nvSpPr>
        <p:spPr bwMode="auto">
          <a:xfrm>
            <a:off x="5435600" y="3573463"/>
            <a:ext cx="73025" cy="1511300"/>
          </a:xfrm>
          <a:prstGeom prst="downArrow">
            <a:avLst>
              <a:gd name="adj1" fmla="val 50000"/>
              <a:gd name="adj2" fmla="val 517391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65" name="AutoShape 133"/>
          <p:cNvSpPr>
            <a:spLocks noChangeArrowheads="1"/>
          </p:cNvSpPr>
          <p:nvPr/>
        </p:nvSpPr>
        <p:spPr bwMode="auto">
          <a:xfrm flipH="1">
            <a:off x="7164388" y="1484313"/>
            <a:ext cx="71437" cy="936625"/>
          </a:xfrm>
          <a:prstGeom prst="downArrow">
            <a:avLst>
              <a:gd name="adj1" fmla="val 50000"/>
              <a:gd name="adj2" fmla="val 327780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66" name="AutoShape 134"/>
          <p:cNvSpPr>
            <a:spLocks noChangeArrowheads="1"/>
          </p:cNvSpPr>
          <p:nvPr/>
        </p:nvSpPr>
        <p:spPr bwMode="auto">
          <a:xfrm>
            <a:off x="7667625" y="1412875"/>
            <a:ext cx="73025" cy="503238"/>
          </a:xfrm>
          <a:prstGeom prst="downArrow">
            <a:avLst>
              <a:gd name="adj1" fmla="val 50000"/>
              <a:gd name="adj2" fmla="val 172283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67" name="AutoShape 135"/>
          <p:cNvSpPr>
            <a:spLocks noChangeArrowheads="1"/>
          </p:cNvSpPr>
          <p:nvPr/>
        </p:nvSpPr>
        <p:spPr bwMode="auto">
          <a:xfrm>
            <a:off x="6732588" y="5373688"/>
            <a:ext cx="2159000" cy="287337"/>
          </a:xfrm>
          <a:prstGeom prst="wedgeRoundRectCallout">
            <a:avLst>
              <a:gd name="adj1" fmla="val -52796"/>
              <a:gd name="adj2" fmla="val -217403"/>
              <a:gd name="adj3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90" tIns="45697" rIns="91390" bIns="45697"/>
          <a:lstStyle/>
          <a:p>
            <a:pPr algn="ctr"/>
            <a:endParaRPr lang="ru-RU" sz="1800"/>
          </a:p>
        </p:txBody>
      </p:sp>
      <p:sp>
        <p:nvSpPr>
          <p:cNvPr id="44168" name="Arc 136"/>
          <p:cNvSpPr>
            <a:spLocks/>
          </p:cNvSpPr>
          <p:nvPr/>
        </p:nvSpPr>
        <p:spPr bwMode="auto">
          <a:xfrm flipV="1">
            <a:off x="3276600" y="2997200"/>
            <a:ext cx="4608513" cy="2808288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69" name="Text Box 137"/>
          <p:cNvSpPr txBox="1">
            <a:spLocks noChangeArrowheads="1"/>
          </p:cNvSpPr>
          <p:nvPr/>
        </p:nvSpPr>
        <p:spPr bwMode="auto">
          <a:xfrm>
            <a:off x="6948488" y="5373688"/>
            <a:ext cx="18716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400"/>
              <a:t>Подземные воды</a:t>
            </a:r>
          </a:p>
        </p:txBody>
      </p:sp>
      <p:sp>
        <p:nvSpPr>
          <p:cNvPr id="44170" name="Freeform 138"/>
          <p:cNvSpPr>
            <a:spLocks/>
          </p:cNvSpPr>
          <p:nvPr/>
        </p:nvSpPr>
        <p:spPr bwMode="auto">
          <a:xfrm>
            <a:off x="4427538" y="4292600"/>
            <a:ext cx="2246312" cy="777875"/>
          </a:xfrm>
          <a:custGeom>
            <a:avLst/>
            <a:gdLst>
              <a:gd name="T0" fmla="*/ 0 w 1415"/>
              <a:gd name="T1" fmla="*/ 2147483647 h 490"/>
              <a:gd name="T2" fmla="*/ 2147483647 w 1415"/>
              <a:gd name="T3" fmla="*/ 2147483647 h 490"/>
              <a:gd name="T4" fmla="*/ 2147483647 w 1415"/>
              <a:gd name="T5" fmla="*/ 2147483647 h 490"/>
              <a:gd name="T6" fmla="*/ 2147483647 w 1415"/>
              <a:gd name="T7" fmla="*/ 2147483647 h 490"/>
              <a:gd name="T8" fmla="*/ 2147483647 w 1415"/>
              <a:gd name="T9" fmla="*/ 2147483647 h 490"/>
              <a:gd name="T10" fmla="*/ 2147483647 w 1415"/>
              <a:gd name="T11" fmla="*/ 2147483647 h 490"/>
              <a:gd name="T12" fmla="*/ 2147483647 w 1415"/>
              <a:gd name="T13" fmla="*/ 2147483647 h 490"/>
              <a:gd name="T14" fmla="*/ 2147483647 w 1415"/>
              <a:gd name="T15" fmla="*/ 2147483647 h 490"/>
              <a:gd name="T16" fmla="*/ 2147483647 w 1415"/>
              <a:gd name="T17" fmla="*/ 2147483647 h 490"/>
              <a:gd name="T18" fmla="*/ 2147483647 w 1415"/>
              <a:gd name="T19" fmla="*/ 2147483647 h 490"/>
              <a:gd name="T20" fmla="*/ 2147483647 w 1415"/>
              <a:gd name="T21" fmla="*/ 2147483647 h 490"/>
              <a:gd name="T22" fmla="*/ 2147483647 w 1415"/>
              <a:gd name="T23" fmla="*/ 2147483647 h 490"/>
              <a:gd name="T24" fmla="*/ 2147483647 w 1415"/>
              <a:gd name="T25" fmla="*/ 2147483647 h 490"/>
              <a:gd name="T26" fmla="*/ 2147483647 w 1415"/>
              <a:gd name="T27" fmla="*/ 2147483647 h 490"/>
              <a:gd name="T28" fmla="*/ 2147483647 w 1415"/>
              <a:gd name="T29" fmla="*/ 2147483647 h 490"/>
              <a:gd name="T30" fmla="*/ 2147483647 w 1415"/>
              <a:gd name="T31" fmla="*/ 2147483647 h 490"/>
              <a:gd name="T32" fmla="*/ 2147483647 w 1415"/>
              <a:gd name="T33" fmla="*/ 2147483647 h 4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15"/>
              <a:gd name="T52" fmla="*/ 0 h 490"/>
              <a:gd name="T53" fmla="*/ 1415 w 1415"/>
              <a:gd name="T54" fmla="*/ 490 h 49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15" h="490">
                <a:moveTo>
                  <a:pt x="0" y="490"/>
                </a:moveTo>
                <a:cubicBezTo>
                  <a:pt x="53" y="479"/>
                  <a:pt x="82" y="443"/>
                  <a:pt x="124" y="414"/>
                </a:cubicBezTo>
                <a:cubicBezTo>
                  <a:pt x="142" y="402"/>
                  <a:pt x="173" y="400"/>
                  <a:pt x="194" y="393"/>
                </a:cubicBezTo>
                <a:cubicBezTo>
                  <a:pt x="259" y="326"/>
                  <a:pt x="216" y="352"/>
                  <a:pt x="340" y="344"/>
                </a:cubicBezTo>
                <a:cubicBezTo>
                  <a:pt x="381" y="341"/>
                  <a:pt x="423" y="339"/>
                  <a:pt x="464" y="337"/>
                </a:cubicBezTo>
                <a:cubicBezTo>
                  <a:pt x="500" y="325"/>
                  <a:pt x="576" y="317"/>
                  <a:pt x="576" y="317"/>
                </a:cubicBezTo>
                <a:cubicBezTo>
                  <a:pt x="665" y="255"/>
                  <a:pt x="547" y="332"/>
                  <a:pt x="832" y="296"/>
                </a:cubicBezTo>
                <a:cubicBezTo>
                  <a:pt x="849" y="294"/>
                  <a:pt x="857" y="270"/>
                  <a:pt x="874" y="268"/>
                </a:cubicBezTo>
                <a:cubicBezTo>
                  <a:pt x="897" y="266"/>
                  <a:pt x="920" y="263"/>
                  <a:pt x="943" y="261"/>
                </a:cubicBezTo>
                <a:cubicBezTo>
                  <a:pt x="955" y="254"/>
                  <a:pt x="968" y="250"/>
                  <a:pt x="978" y="240"/>
                </a:cubicBezTo>
                <a:cubicBezTo>
                  <a:pt x="996" y="222"/>
                  <a:pt x="996" y="186"/>
                  <a:pt x="1020" y="178"/>
                </a:cubicBezTo>
                <a:cubicBezTo>
                  <a:pt x="1058" y="165"/>
                  <a:pt x="1102" y="155"/>
                  <a:pt x="1138" y="136"/>
                </a:cubicBezTo>
                <a:cubicBezTo>
                  <a:pt x="1145" y="132"/>
                  <a:pt x="1150" y="123"/>
                  <a:pt x="1158" y="122"/>
                </a:cubicBezTo>
                <a:cubicBezTo>
                  <a:pt x="1202" y="116"/>
                  <a:pt x="1246" y="117"/>
                  <a:pt x="1290" y="115"/>
                </a:cubicBezTo>
                <a:cubicBezTo>
                  <a:pt x="1299" y="113"/>
                  <a:pt x="1310" y="114"/>
                  <a:pt x="1318" y="108"/>
                </a:cubicBezTo>
                <a:cubicBezTo>
                  <a:pt x="1330" y="99"/>
                  <a:pt x="1327" y="77"/>
                  <a:pt x="1339" y="67"/>
                </a:cubicBezTo>
                <a:cubicBezTo>
                  <a:pt x="1415" y="0"/>
                  <a:pt x="1364" y="59"/>
                  <a:pt x="1387" y="32"/>
                </a:cubicBezTo>
              </a:path>
            </a:pathLst>
          </a:custGeom>
          <a:noFill/>
          <a:ln w="1905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0" tIns="45697" rIns="91390" bIns="45697"/>
          <a:lstStyle/>
          <a:p>
            <a:endParaRPr lang="ru-RU" sz="1800"/>
          </a:p>
        </p:txBody>
      </p:sp>
      <p:sp>
        <p:nvSpPr>
          <p:cNvPr id="44171" name="AutoShape 139"/>
          <p:cNvSpPr>
            <a:spLocks noChangeArrowheads="1"/>
          </p:cNvSpPr>
          <p:nvPr/>
        </p:nvSpPr>
        <p:spPr bwMode="auto">
          <a:xfrm>
            <a:off x="4284663" y="4941888"/>
            <a:ext cx="215900" cy="265112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7232" name="AutoShape 140"/>
          <p:cNvSpPr>
            <a:spLocks noChangeArrowheads="1"/>
          </p:cNvSpPr>
          <p:nvPr/>
        </p:nvSpPr>
        <p:spPr bwMode="auto">
          <a:xfrm>
            <a:off x="3059113" y="4581525"/>
            <a:ext cx="1296987" cy="215900"/>
          </a:xfrm>
          <a:prstGeom prst="wedgeRoundRectCallout">
            <a:avLst>
              <a:gd name="adj1" fmla="val 42412"/>
              <a:gd name="adj2" fmla="val 150736"/>
              <a:gd name="adj3" fmla="val 16667"/>
            </a:avLst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91390" tIns="45697" rIns="91390" bIns="45697"/>
          <a:lstStyle/>
          <a:p>
            <a:pPr algn="ctr"/>
            <a:endParaRPr lang="ru-RU" sz="1800"/>
          </a:p>
        </p:txBody>
      </p:sp>
      <p:sp>
        <p:nvSpPr>
          <p:cNvPr id="44173" name="AutoShape 141"/>
          <p:cNvSpPr>
            <a:spLocks noChangeArrowheads="1"/>
          </p:cNvSpPr>
          <p:nvPr/>
        </p:nvSpPr>
        <p:spPr bwMode="auto">
          <a:xfrm>
            <a:off x="6877050" y="4005263"/>
            <a:ext cx="1800225" cy="288925"/>
          </a:xfrm>
          <a:prstGeom prst="wedgeRoundRectCallout">
            <a:avLst>
              <a:gd name="adj1" fmla="val -99296"/>
              <a:gd name="adj2" fmla="val 18076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90" tIns="45697" rIns="91390" bIns="45697"/>
          <a:lstStyle/>
          <a:p>
            <a:pPr algn="ctr"/>
            <a:endParaRPr lang="ru-RU" sz="1800"/>
          </a:p>
        </p:txBody>
      </p:sp>
      <p:sp>
        <p:nvSpPr>
          <p:cNvPr id="44174" name="Text Box 142"/>
          <p:cNvSpPr txBox="1">
            <a:spLocks noChangeArrowheads="1"/>
          </p:cNvSpPr>
          <p:nvPr/>
        </p:nvSpPr>
        <p:spPr bwMode="auto">
          <a:xfrm>
            <a:off x="6877050" y="4005263"/>
            <a:ext cx="1873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400"/>
              <a:t>Грунтовые воды</a:t>
            </a:r>
          </a:p>
        </p:txBody>
      </p:sp>
      <p:sp>
        <p:nvSpPr>
          <p:cNvPr id="44175" name="Text Box 143"/>
          <p:cNvSpPr txBox="1">
            <a:spLocks noChangeArrowheads="1"/>
          </p:cNvSpPr>
          <p:nvPr/>
        </p:nvSpPr>
        <p:spPr bwMode="auto">
          <a:xfrm>
            <a:off x="7885113" y="1989138"/>
            <a:ext cx="1079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/>
              <a:t>Ледники</a:t>
            </a:r>
          </a:p>
        </p:txBody>
      </p:sp>
      <p:sp>
        <p:nvSpPr>
          <p:cNvPr id="44176" name="Text Box 144"/>
          <p:cNvSpPr txBox="1">
            <a:spLocks noChangeArrowheads="1"/>
          </p:cNvSpPr>
          <p:nvPr/>
        </p:nvSpPr>
        <p:spPr bwMode="auto">
          <a:xfrm>
            <a:off x="3708400" y="4652963"/>
            <a:ext cx="1079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/>
              <a:t>Родник</a:t>
            </a:r>
          </a:p>
        </p:txBody>
      </p:sp>
      <p:sp>
        <p:nvSpPr>
          <p:cNvPr id="7237" name="Rectangle 145"/>
          <p:cNvSpPr>
            <a:spLocks noChangeArrowheads="1"/>
          </p:cNvSpPr>
          <p:nvPr/>
        </p:nvSpPr>
        <p:spPr bwMode="auto">
          <a:xfrm>
            <a:off x="8783638" y="3213100"/>
            <a:ext cx="360362" cy="3644900"/>
          </a:xfrm>
          <a:prstGeom prst="rect">
            <a:avLst/>
          </a:prstGeom>
          <a:solidFill>
            <a:srgbClr val="99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78" name="Text Box 146"/>
          <p:cNvSpPr txBox="1">
            <a:spLocks noChangeArrowheads="1"/>
          </p:cNvSpPr>
          <p:nvPr/>
        </p:nvSpPr>
        <p:spPr bwMode="auto">
          <a:xfrm>
            <a:off x="5795963" y="3860800"/>
            <a:ext cx="863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sz="1400"/>
              <a:t>Реки</a:t>
            </a:r>
          </a:p>
        </p:txBody>
      </p:sp>
      <p:sp>
        <p:nvSpPr>
          <p:cNvPr id="44179" name="Line 147"/>
          <p:cNvSpPr>
            <a:spLocks noChangeShapeType="1"/>
          </p:cNvSpPr>
          <p:nvPr/>
        </p:nvSpPr>
        <p:spPr bwMode="auto">
          <a:xfrm flipH="1">
            <a:off x="5364163" y="5300663"/>
            <a:ext cx="1008062" cy="3603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180" name="Line 148"/>
          <p:cNvSpPr>
            <a:spLocks noChangeShapeType="1"/>
          </p:cNvSpPr>
          <p:nvPr/>
        </p:nvSpPr>
        <p:spPr bwMode="auto">
          <a:xfrm flipH="1">
            <a:off x="5580063" y="4292600"/>
            <a:ext cx="576262" cy="288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181" name="Line 149"/>
          <p:cNvSpPr>
            <a:spLocks noChangeShapeType="1"/>
          </p:cNvSpPr>
          <p:nvPr/>
        </p:nvSpPr>
        <p:spPr bwMode="auto">
          <a:xfrm flipH="1">
            <a:off x="4787900" y="4868863"/>
            <a:ext cx="647700" cy="1444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182" name="Line 150"/>
          <p:cNvSpPr>
            <a:spLocks noChangeShapeType="1"/>
          </p:cNvSpPr>
          <p:nvPr/>
        </p:nvSpPr>
        <p:spPr bwMode="auto">
          <a:xfrm flipH="1">
            <a:off x="6877050" y="2852738"/>
            <a:ext cx="358775" cy="863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44183" name="AutoShape 151"/>
          <p:cNvSpPr>
            <a:spLocks noChangeArrowheads="1"/>
          </p:cNvSpPr>
          <p:nvPr/>
        </p:nvSpPr>
        <p:spPr bwMode="auto">
          <a:xfrm flipH="1">
            <a:off x="5003800" y="3573463"/>
            <a:ext cx="73025" cy="936625"/>
          </a:xfrm>
          <a:prstGeom prst="upArrow">
            <a:avLst>
              <a:gd name="adj1" fmla="val 50000"/>
              <a:gd name="adj2" fmla="val 320652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84" name="AutoShape 152"/>
          <p:cNvSpPr>
            <a:spLocks noChangeArrowheads="1"/>
          </p:cNvSpPr>
          <p:nvPr/>
        </p:nvSpPr>
        <p:spPr bwMode="auto">
          <a:xfrm flipH="1">
            <a:off x="5724525" y="3357563"/>
            <a:ext cx="73025" cy="936625"/>
          </a:xfrm>
          <a:prstGeom prst="upArrow">
            <a:avLst>
              <a:gd name="adj1" fmla="val 50000"/>
              <a:gd name="adj2" fmla="val 320652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4185" name="Line 153"/>
          <p:cNvSpPr>
            <a:spLocks noChangeShapeType="1"/>
          </p:cNvSpPr>
          <p:nvPr/>
        </p:nvSpPr>
        <p:spPr bwMode="auto">
          <a:xfrm flipH="1" flipV="1">
            <a:off x="684213" y="115888"/>
            <a:ext cx="71437" cy="144462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7246" name="Text Box 158"/>
          <p:cNvSpPr txBox="1">
            <a:spLocks noChangeArrowheads="1"/>
          </p:cNvSpPr>
          <p:nvPr/>
        </p:nvSpPr>
        <p:spPr bwMode="auto">
          <a:xfrm>
            <a:off x="971550" y="5373688"/>
            <a:ext cx="16557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 i="1">
                <a:solidFill>
                  <a:srgbClr val="DDDDDD"/>
                </a:solidFill>
              </a:rPr>
              <a:t>Океан</a:t>
            </a:r>
          </a:p>
          <a:p>
            <a:pPr eaLnBrk="1" hangingPunct="1">
              <a:spcBef>
                <a:spcPct val="50000"/>
              </a:spcBef>
            </a:pPr>
            <a:endParaRPr lang="ru-RU" sz="1800"/>
          </a:p>
        </p:txBody>
      </p:sp>
      <p:sp>
        <p:nvSpPr>
          <p:cNvPr id="7247" name="Text Box 159"/>
          <p:cNvSpPr txBox="1">
            <a:spLocks noChangeArrowheads="1"/>
          </p:cNvSpPr>
          <p:nvPr/>
        </p:nvSpPr>
        <p:spPr bwMode="auto">
          <a:xfrm>
            <a:off x="8101013" y="4581525"/>
            <a:ext cx="104298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0" tIns="45697" rIns="91390" bIns="45697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800">
                <a:solidFill>
                  <a:srgbClr val="DDDDDD"/>
                </a:solidFill>
              </a:rPr>
              <a:t>Суша</a:t>
            </a:r>
          </a:p>
          <a:p>
            <a:pPr eaLnBrk="1" hangingPunct="1">
              <a:spcBef>
                <a:spcPct val="50000"/>
              </a:spcBef>
            </a:pPr>
            <a:endParaRPr lang="ru-RU" sz="1800"/>
          </a:p>
        </p:txBody>
      </p:sp>
      <p:sp>
        <p:nvSpPr>
          <p:cNvPr id="154" name="AutoShape 115"/>
          <p:cNvSpPr>
            <a:spLocks noChangeArrowheads="1"/>
          </p:cNvSpPr>
          <p:nvPr/>
        </p:nvSpPr>
        <p:spPr bwMode="auto">
          <a:xfrm rot="982662">
            <a:off x="4076700" y="1636713"/>
            <a:ext cx="431800" cy="865187"/>
          </a:xfrm>
          <a:prstGeom prst="lightningBol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90" tIns="45697" rIns="91390" bIns="45697" anchor="ctr"/>
          <a:lstStyle/>
          <a:p>
            <a:endParaRPr lang="ru-RU" sz="180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57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1000"/>
                                        <p:tgtEl>
                                          <p:spTgt spid="4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1000"/>
                                        <p:tgtEl>
                                          <p:spTgt spid="4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1000"/>
                                        <p:tgtEl>
                                          <p:spTgt spid="4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1000" fill="hold"/>
                                        <p:tgtEl>
                                          <p:spTgt spid="44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80" dur="1000" fill="hold"/>
                                        <p:tgtEl>
                                          <p:spTgt spid="44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81" dur="1000" fill="hold"/>
                                        <p:tgtEl>
                                          <p:spTgt spid="44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1000" fill="hold"/>
                                        <p:tgtEl>
                                          <p:spTgt spid="44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1000" fill="hold"/>
                                        <p:tgtEl>
                                          <p:spTgt spid="44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1000" fill="hold"/>
                                        <p:tgtEl>
                                          <p:spTgt spid="44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44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1000" fill="hold"/>
                                        <p:tgtEl>
                                          <p:spTgt spid="44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1000" fill="hold"/>
                                        <p:tgtEl>
                                          <p:spTgt spid="44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92" dur="1000" fill="hold"/>
                                        <p:tgtEl>
                                          <p:spTgt spid="44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44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441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8" dur="1000"/>
                                        <p:tgtEl>
                                          <p:spTgt spid="44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5" dur="2000"/>
                                        <p:tgtEl>
                                          <p:spTgt spid="4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2000"/>
                                        <p:tgtEl>
                                          <p:spTgt spid="4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2000"/>
                                        <p:tgtEl>
                                          <p:spTgt spid="4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2000"/>
                                        <p:tgtEl>
                                          <p:spTgt spid="4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1000"/>
                                        <p:tgtEl>
                                          <p:spTgt spid="4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1000"/>
                                        <p:tgtEl>
                                          <p:spTgt spid="44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1000"/>
                                        <p:tgtEl>
                                          <p:spTgt spid="4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4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250" autoRev="1" fill="hold"/>
                                        <p:tgtEl>
                                          <p:spTgt spid="44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7" dur="250" autoRev="1" fill="hold"/>
                                        <p:tgtEl>
                                          <p:spTgt spid="44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8" dur="250" autoRev="1" fill="hold"/>
                                        <p:tgtEl>
                                          <p:spTgt spid="44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250" autoRev="1" fill="hold"/>
                                        <p:tgtEl>
                                          <p:spTgt spid="44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61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250" autoRev="1" fill="hold"/>
                                        <p:tgtEl>
                                          <p:spTgt spid="44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3" dur="250" autoRev="1" fill="hold"/>
                                        <p:tgtEl>
                                          <p:spTgt spid="44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4" dur="250" autoRev="1" fill="hold"/>
                                        <p:tgtEl>
                                          <p:spTgt spid="44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250" autoRev="1" fill="hold"/>
                                        <p:tgtEl>
                                          <p:spTgt spid="44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167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" dur="250" autoRev="1" fill="hold"/>
                                        <p:tgtEl>
                                          <p:spTgt spid="44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9" dur="250" autoRev="1" fill="hold"/>
                                        <p:tgtEl>
                                          <p:spTgt spid="44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0" dur="250" autoRev="1" fill="hold"/>
                                        <p:tgtEl>
                                          <p:spTgt spid="44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250" autoRev="1" fill="hold"/>
                                        <p:tgtEl>
                                          <p:spTgt spid="44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73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250" autoRev="1" fill="hold"/>
                                        <p:tgtEl>
                                          <p:spTgt spid="44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5" dur="250" autoRev="1" fill="hold"/>
                                        <p:tgtEl>
                                          <p:spTgt spid="44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6" dur="250" autoRev="1" fill="hold"/>
                                        <p:tgtEl>
                                          <p:spTgt spid="44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50" autoRev="1" fill="hold"/>
                                        <p:tgtEl>
                                          <p:spTgt spid="44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2750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27500"/>
                            </p:stCondLst>
                            <p:childTnLst>
                              <p:par>
                                <p:cTn id="1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1000"/>
                                        <p:tgtEl>
                                          <p:spTgt spid="4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7" dur="1000"/>
                                        <p:tgtEl>
                                          <p:spTgt spid="4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1000"/>
                                        <p:tgtEl>
                                          <p:spTgt spid="44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19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500" fill="hold"/>
                                        <p:tgtEl>
                                          <p:spTgt spid="441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195" dur="500" fill="hold"/>
                                        <p:tgtEl>
                                          <p:spTgt spid="441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441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441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1" dur="1000"/>
                                        <p:tgtEl>
                                          <p:spTgt spid="4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20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500" fill="hold"/>
                                        <p:tgtEl>
                                          <p:spTgt spid="44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205" dur="500" fill="hold"/>
                                        <p:tgtEl>
                                          <p:spTgt spid="44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44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441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2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1000"/>
                                        <p:tgtEl>
                                          <p:spTgt spid="4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3" dur="1000" fill="hold"/>
                                        <p:tgtEl>
                                          <p:spTgt spid="44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2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2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4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2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4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2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4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2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4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2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4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2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4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2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5" dur="500"/>
                                        <p:tgtEl>
                                          <p:spTgt spid="4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2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4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37500"/>
                            </p:stCondLst>
                            <p:childTnLst>
                              <p:par>
                                <p:cTn id="2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3" dur="500"/>
                                        <p:tgtEl>
                                          <p:spTgt spid="4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2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500"/>
                                        <p:tgtEl>
                                          <p:spTgt spid="4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2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4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26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5" dur="500"/>
                                        <p:tgtEl>
                                          <p:spTgt spid="4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267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9" dur="500"/>
                                        <p:tgtEl>
                                          <p:spTgt spid="4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2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4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40500"/>
                            </p:stCondLst>
                            <p:childTnLst>
                              <p:par>
                                <p:cTn id="2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500"/>
                                        <p:tgtEl>
                                          <p:spTgt spid="4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2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1" dur="500"/>
                                        <p:tgtEl>
                                          <p:spTgt spid="4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2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4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2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9" dur="1000"/>
                                        <p:tgtEl>
                                          <p:spTgt spid="4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2" dur="1000"/>
                                        <p:tgtEl>
                                          <p:spTgt spid="4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1000"/>
                                        <p:tgtEl>
                                          <p:spTgt spid="4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29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0" dur="2000"/>
                                        <p:tgtEl>
                                          <p:spTgt spid="4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3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1000"/>
                                        <p:tgtEl>
                                          <p:spTgt spid="4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7" dur="500"/>
                                        <p:tgtEl>
                                          <p:spTgt spid="44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0" dur="500"/>
                                        <p:tgtEl>
                                          <p:spTgt spid="4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3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4" dur="3000"/>
                                        <p:tgtEl>
                                          <p:spTgt spid="4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7" dur="500"/>
                                        <p:tgtEl>
                                          <p:spTgt spid="4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0" dur="1000"/>
                                        <p:tgtEl>
                                          <p:spTgt spid="4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3" dur="1000"/>
                                        <p:tgtEl>
                                          <p:spTgt spid="4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3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32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9" dur="1000" fill="hold"/>
                                        <p:tgtEl>
                                          <p:spTgt spid="4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3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1000"/>
                                        <p:tgtEl>
                                          <p:spTgt spid="4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3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7" dur="3000"/>
                                        <p:tgtEl>
                                          <p:spTgt spid="4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0" dur="1000"/>
                                        <p:tgtEl>
                                          <p:spTgt spid="4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3" dur="1000"/>
                                        <p:tgtEl>
                                          <p:spTgt spid="4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6" dur="2000"/>
                                        <p:tgtEl>
                                          <p:spTgt spid="4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34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0" dur="3000"/>
                                        <p:tgtEl>
                                          <p:spTgt spid="4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59000"/>
                            </p:stCondLst>
                            <p:childTnLst>
                              <p:par>
                                <p:cTn id="3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250" autoRev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7" dur="250" autoRev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8" dur="250" autoRev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9" dur="250" autoRev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60000"/>
                            </p:stCondLst>
                            <p:childTnLst>
                              <p:par>
                                <p:cTn id="361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2" dur="250" autoRev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3" dur="250" autoRev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4" dur="250" autoRev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5" dur="250" autoRev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44037" grpId="0" animBg="1"/>
      <p:bldP spid="44038" grpId="0" animBg="1"/>
      <p:bldP spid="44039" grpId="0" animBg="1"/>
      <p:bldP spid="44040" grpId="0" animBg="1"/>
      <p:bldP spid="44041" grpId="0" animBg="1"/>
      <p:bldP spid="44042" grpId="0" animBg="1"/>
      <p:bldP spid="44043" grpId="0" animBg="1"/>
      <p:bldP spid="44044" grpId="0" animBg="1"/>
      <p:bldP spid="44045" grpId="0" animBg="1"/>
      <p:bldP spid="44045" grpId="1" animBg="1"/>
      <p:bldP spid="44046" grpId="0" animBg="1"/>
      <p:bldP spid="44047" grpId="0" animBg="1"/>
      <p:bldP spid="44048" grpId="0" animBg="1"/>
      <p:bldP spid="44049" grpId="0" animBg="1"/>
      <p:bldP spid="44050" grpId="0" animBg="1"/>
      <p:bldP spid="44051" grpId="0" animBg="1"/>
      <p:bldP spid="44052" grpId="0" animBg="1"/>
      <p:bldP spid="44129" grpId="0" animBg="1"/>
      <p:bldP spid="44130" grpId="0" animBg="1"/>
      <p:bldP spid="44131" grpId="0" animBg="1"/>
      <p:bldP spid="44132" grpId="0" animBg="1"/>
      <p:bldP spid="44132" grpId="1" animBg="1"/>
      <p:bldP spid="44133" grpId="0" animBg="1"/>
      <p:bldP spid="44134" grpId="0" animBg="1"/>
      <p:bldP spid="44135" grpId="0" animBg="1"/>
      <p:bldP spid="44136" grpId="0" animBg="1"/>
      <p:bldP spid="44137" grpId="0" animBg="1"/>
      <p:bldP spid="44138" grpId="0" animBg="1"/>
      <p:bldP spid="44139" grpId="0" animBg="1"/>
      <p:bldP spid="44140" grpId="0" animBg="1"/>
      <p:bldP spid="44141" grpId="0" animBg="1"/>
      <p:bldP spid="44141" grpId="1" animBg="1"/>
      <p:bldP spid="44142" grpId="0" animBg="1"/>
      <p:bldP spid="44143" grpId="0" animBg="1"/>
      <p:bldP spid="44144" grpId="0" animBg="1"/>
      <p:bldP spid="44145" grpId="0" animBg="1"/>
      <p:bldP spid="44146" grpId="0" animBg="1"/>
      <p:bldP spid="44146" grpId="1" animBg="1"/>
      <p:bldP spid="44146" grpId="2" animBg="1"/>
      <p:bldP spid="44147" grpId="0" animBg="1"/>
      <p:bldP spid="44147" grpId="1" animBg="1"/>
      <p:bldP spid="44147" grpId="2" animBg="1"/>
      <p:bldP spid="44152" grpId="0" animBg="1"/>
      <p:bldP spid="44152" grpId="1" animBg="1"/>
      <p:bldP spid="44153" grpId="0" animBg="1"/>
      <p:bldP spid="44153" grpId="1" animBg="1"/>
      <p:bldP spid="44155" grpId="0"/>
      <p:bldP spid="44156" grpId="0"/>
      <p:bldP spid="44157" grpId="0"/>
      <p:bldP spid="44158" grpId="0" build="allAtOnce"/>
      <p:bldP spid="44159" grpId="0" animBg="1"/>
      <p:bldP spid="44160" grpId="0" animBg="1"/>
      <p:bldP spid="44160" grpId="1" animBg="1"/>
      <p:bldP spid="44161" grpId="0" animBg="1"/>
      <p:bldP spid="44162" grpId="0" animBg="1"/>
      <p:bldP spid="44163" grpId="0" animBg="1"/>
      <p:bldP spid="44164" grpId="0" animBg="1"/>
      <p:bldP spid="44165" grpId="0" animBg="1"/>
      <p:bldP spid="44166" grpId="0" animBg="1"/>
      <p:bldP spid="44167" grpId="0" animBg="1"/>
      <p:bldP spid="44168" grpId="0" animBg="1"/>
      <p:bldP spid="44169" grpId="0"/>
      <p:bldP spid="44170" grpId="0" animBg="1"/>
      <p:bldP spid="44171" grpId="0" animBg="1"/>
      <p:bldP spid="44171" grpId="1" animBg="1"/>
      <p:bldP spid="44173" grpId="0" animBg="1"/>
      <p:bldP spid="44174" grpId="0"/>
      <p:bldP spid="44175" grpId="0"/>
      <p:bldP spid="44176" grpId="0"/>
      <p:bldP spid="44178" grpId="0"/>
      <p:bldP spid="44179" grpId="0" animBg="1"/>
      <p:bldP spid="44180" grpId="0" animBg="1"/>
      <p:bldP spid="44181" grpId="0" animBg="1"/>
      <p:bldP spid="44182" grpId="0" animBg="1"/>
      <p:bldP spid="44183" grpId="0" animBg="1"/>
      <p:bldP spid="44183" grpId="1" animBg="1"/>
      <p:bldP spid="44184" grpId="0" animBg="1"/>
      <p:bldP spid="44184" grpId="1" animBg="1"/>
      <p:bldP spid="44185" grpId="0" animBg="1"/>
      <p:bldP spid="154" grpId="0" animBg="1"/>
      <p:bldP spid="154" grpId="1" animBg="1"/>
      <p:bldP spid="154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806634"/>
              </p:ext>
            </p:extLst>
          </p:nvPr>
        </p:nvGraphicFramePr>
        <p:xfrm>
          <a:off x="3536950" y="3086100"/>
          <a:ext cx="2070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Объект упаковщика для оболочки" showAsIcon="1" r:id="rId3" imgW="2070720" imgH="685800" progId="Package">
                  <p:embed/>
                </p:oleObj>
              </mc:Choice>
              <mc:Fallback>
                <p:oleObj name="Объект упаковщика для оболочки" showAsIcon="1" r:id="rId3" imgW="2070720" imgH="685800" progId="Package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6950" y="3086100"/>
                        <a:ext cx="20701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0" name="Picture 6" descr="F:\b1307650982groz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2190750"/>
            <a:ext cx="49530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58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</TotalTime>
  <Words>478</Words>
  <Application>Microsoft Office PowerPoint</Application>
  <PresentationFormat>Екран (4:3)</PresentationFormat>
  <Paragraphs>133</Paragraphs>
  <Slides>11</Slides>
  <Notes>8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3" baseType="lpstr">
      <vt:lpstr>Волна</vt:lpstr>
      <vt:lpstr>Объект упаковщика для оболочки</vt:lpstr>
      <vt:lpstr>Презентація PowerPoint</vt:lpstr>
      <vt:lpstr>Презентація PowerPoint</vt:lpstr>
      <vt:lpstr>Презентація PowerPoint</vt:lpstr>
      <vt:lpstr>Правила работы  в  группе: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Я люблю тебя, лето!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LEGION2</cp:lastModifiedBy>
  <cp:revision>18</cp:revision>
  <dcterms:created xsi:type="dcterms:W3CDTF">2012-10-30T09:21:17Z</dcterms:created>
  <dcterms:modified xsi:type="dcterms:W3CDTF">2015-04-24T07:11:10Z</dcterms:modified>
</cp:coreProperties>
</file>