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8" r:id="rId3"/>
    <p:sldId id="261" r:id="rId4"/>
    <p:sldId id="259" r:id="rId5"/>
    <p:sldId id="260" r:id="rId6"/>
    <p:sldId id="262" r:id="rId7"/>
    <p:sldId id="268" r:id="rId8"/>
    <p:sldId id="264" r:id="rId9"/>
    <p:sldId id="267" r:id="rId10"/>
    <p:sldId id="266" r:id="rId11"/>
    <p:sldId id="265" r:id="rId12"/>
    <p:sldId id="25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45940" autoAdjust="0"/>
  </p:normalViewPr>
  <p:slideViewPr>
    <p:cSldViewPr>
      <p:cViewPr varScale="1">
        <p:scale>
          <a:sx n="51" d="100"/>
          <a:sy n="51" d="100"/>
        </p:scale>
        <p:origin x="-9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F927B-A412-4B45-979C-3D63FBE79FE2}" type="datetimeFigureOut">
              <a:rPr lang="uk-UA" smtClean="0"/>
              <a:t>06.05.2015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B12DD-033B-4DDD-A981-AA56CF3A732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4776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1%81%D1%82%D0%BE%D1%80%D0%B8%D1%8F_%D1%8D%D0%BA%D0%BE%D0%BB%D0%BE%D0%B3%D0%B8%D0%B8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История экологии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0690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Сохранение и экологические движения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Начиная с XIX века, экологи и другие природоохранные организации используют экологию и другие науки (например, климатологию), для поддержания своих пропагандистских позиций. Мнения экологов зачастую противоречивы по политическим или экономическим причинам. Как результат, некоторые научные работы в области экологии непосредственно влияют на политику и политические дискуссии.</a:t>
            </a:r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2091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Экология и глобальная политика</a:t>
            </a:r>
            <a:br>
              <a:rPr lang="ru-RU" b="1" dirty="0" smtClean="0"/>
            </a:br>
            <a:endParaRPr lang="ru-RU" dirty="0" smtClean="0"/>
          </a:p>
          <a:p>
            <a:r>
              <a:rPr lang="ru-RU" dirty="0" smtClean="0"/>
              <a:t>Экология стала центральной частью мира политики, ещё в 1971 году ЮНЕСКО приступила к исследовательской программе под названием «Человек и биосфера», с целью расширения знаний о взаимоотношениях между человеком и природой. Спустя несколько лет она определила концепцию биосферного заповедника.</a:t>
            </a:r>
          </a:p>
          <a:p>
            <a:r>
              <a:rPr lang="ru-RU" dirty="0" smtClean="0"/>
              <a:t>В 1972 году Организация Объединённых Наций провела первую международную конференцию по проблемам окружающей среды человека в Стокгольме, подготовленную Рене </a:t>
            </a:r>
            <a:r>
              <a:rPr lang="ru-RU" dirty="0" err="1" smtClean="0"/>
              <a:t>Дабосом</a:t>
            </a:r>
            <a:r>
              <a:rPr lang="ru-RU" dirty="0" smtClean="0"/>
              <a:t> и другими экспертами. Эта конференция была проведена под девизом «Мыслить глобально, действовать локально».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226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</a:p>
          <a:p>
            <a:r>
              <a:rPr lang="ru-RU" dirty="0" smtClean="0"/>
              <a:t>Материал из Википедии — свободной энциклопедии </a:t>
            </a:r>
            <a:r>
              <a:rPr lang="en-US" dirty="0" smtClean="0">
                <a:hlinkClick r:id="rId3"/>
              </a:rPr>
              <a:t>http://ru.wikipedia.org/wiki/%D0%98%D1%81%D1%82%D0%BE%D1%80%D0%B8%D1%8F_%D1%8D%D0%BA%D0%BE%D0%BB%D0%BE%D0%B3%D0%B8%D0%B8</a:t>
            </a:r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6967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1200" b="1" dirty="0" smtClean="0"/>
              <a:t>Экология</a:t>
            </a:r>
            <a:r>
              <a:rPr lang="ru-RU" sz="1200" dirty="0" smtClean="0"/>
              <a:t> — это новая область науки, появившаяся во второй половине XX века.</a:t>
            </a:r>
          </a:p>
          <a:p>
            <a:pPr>
              <a:buNone/>
            </a:pPr>
            <a:r>
              <a:rPr lang="ru-RU" sz="1200" dirty="0" smtClean="0"/>
              <a:t> Получила общественную известность в 1960-е годы, в связи с широко распространённым беспокойством за состояние окружающей среды.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703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экологи</a:t>
            </a:r>
          </a:p>
          <a:p>
            <a:pPr>
              <a:buNone/>
            </a:pPr>
            <a:r>
              <a:rPr lang="ru-RU" dirty="0" smtClean="0"/>
              <a:t>   Аристотель                                      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893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экологи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Теофраст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Последователь Аристотеля Теофраст в основном исследовал растений и считается античным </a:t>
            </a:r>
            <a:r>
              <a:rPr lang="ru-RU" sz="1200" dirty="0" err="1" smtClean="0"/>
              <a:t>основноположником</a:t>
            </a:r>
            <a:r>
              <a:rPr lang="ru-RU" sz="1200" dirty="0" smtClean="0"/>
              <a:t> геоботаники 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38495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Ботаническая география и Александр фон Гумбольдт</a:t>
            </a:r>
            <a:br>
              <a:rPr lang="ru-RU" b="1" dirty="0" smtClean="0"/>
            </a:br>
            <a:endParaRPr lang="ru-RU" dirty="0" smtClean="0"/>
          </a:p>
          <a:p>
            <a:r>
              <a:rPr lang="ru-RU" dirty="0" smtClean="0"/>
              <a:t>Немецкий исследователь Александр фон Гумбольдт. Гумбольдт часто считается отцом экологии. Он был первым, кто взялся за изучение взаимосвязи между организмами и окружающей их средой. Он выявил существующие отношения между наблюдаемыми видами растений и климата, и описал растительные зоны в зависимости от широты и высоты над уровнем моря.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6706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Понятие биоценоз: Уоллес и Мебиус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Альфред Рассел Уоллес, современник и конкурент Дарвина, сначала предложил «географию» видов животных. В то время некоторые авторы признали, что виды не являются независимыми друг от друга, а надо сгруппировать их по видам растений, животных, а затем и по царствам или в биоценоз. Первое использование этого термина, по мнению большинства исследователей, принадлежит Карлу Мебиусу в 1877 году.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278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Надорганизменные</a:t>
            </a:r>
            <a:r>
              <a:rPr lang="ru-RU" b="1" dirty="0" smtClean="0"/>
              <a:t> системы и поиск объекта экологии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Большинство сходится к мысли, что объектом должна являться </a:t>
            </a:r>
            <a:r>
              <a:rPr lang="ru-RU" dirty="0" err="1" smtClean="0"/>
              <a:t>надорганизменная</a:t>
            </a:r>
            <a:r>
              <a:rPr lang="ru-RU" dirty="0" smtClean="0"/>
              <a:t> система. Было предложено несколько таких структур: "микрокосм" </a:t>
            </a:r>
            <a:r>
              <a:rPr lang="ru-RU" dirty="0" err="1" smtClean="0"/>
              <a:t>А.Тинемана</a:t>
            </a:r>
            <a:r>
              <a:rPr lang="ru-RU" dirty="0" smtClean="0"/>
              <a:t> и </a:t>
            </a:r>
            <a:r>
              <a:rPr lang="ru-RU" dirty="0" err="1" smtClean="0"/>
              <a:t>С.А.Форбса</a:t>
            </a:r>
            <a:r>
              <a:rPr lang="ru-RU" dirty="0" smtClean="0"/>
              <a:t>, "природный комплекс" </a:t>
            </a:r>
            <a:r>
              <a:rPr lang="ru-RU" dirty="0" err="1" smtClean="0"/>
              <a:t>Е.Маркуса</a:t>
            </a:r>
            <a:r>
              <a:rPr lang="ru-RU" dirty="0" smtClean="0"/>
              <a:t>, "голоцен" </a:t>
            </a:r>
            <a:r>
              <a:rPr lang="ru-RU" dirty="0" err="1" smtClean="0"/>
              <a:t>К.Фридерикса</a:t>
            </a:r>
            <a:r>
              <a:rPr lang="ru-RU" dirty="0" smtClean="0"/>
              <a:t>, "</a:t>
            </a:r>
            <a:r>
              <a:rPr lang="ru-RU" dirty="0" err="1" smtClean="0"/>
              <a:t>сверхорганизм</a:t>
            </a:r>
            <a:r>
              <a:rPr lang="ru-RU" dirty="0" smtClean="0"/>
              <a:t>" </a:t>
            </a:r>
            <a:r>
              <a:rPr lang="ru-RU" dirty="0" err="1" smtClean="0"/>
              <a:t>Ф.Клементса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1935 году Артур </a:t>
            </a:r>
            <a:r>
              <a:rPr lang="ru-RU" dirty="0" err="1" smtClean="0"/>
              <a:t>Тэнсли</a:t>
            </a:r>
            <a:r>
              <a:rPr lang="ru-RU" dirty="0" smtClean="0"/>
              <a:t>, британский эколог, придумал термин экосистема — интерактивные системы, установленные между биоценозом (группа живых существ), и их биотопов, окружающей средой, в которой они живут. </a:t>
            </a:r>
          </a:p>
          <a:p>
            <a:pPr>
              <a:buNone/>
            </a:pPr>
            <a:r>
              <a:rPr lang="ru-RU" dirty="0" smtClean="0"/>
              <a:t>Таким образом, экология стала наукой экосистем.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0208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Биосфера</a:t>
            </a:r>
            <a:br>
              <a:rPr lang="ru-RU" b="1" dirty="0" smtClean="0"/>
            </a:br>
            <a:endParaRPr lang="ru-RU" dirty="0" smtClean="0"/>
          </a:p>
          <a:p>
            <a:r>
              <a:rPr lang="ru-RU" dirty="0" smtClean="0"/>
              <a:t>Австрийский геолог Эдуард Зюсс предложил термин биосферы в 1875 году. </a:t>
            </a:r>
          </a:p>
          <a:p>
            <a:r>
              <a:rPr lang="ru-RU" dirty="0" smtClean="0"/>
              <a:t>В 1920-е годы </a:t>
            </a:r>
            <a:r>
              <a:rPr lang="ru-RU" dirty="0" err="1" smtClean="0"/>
              <a:t>В.И.Вернадский</a:t>
            </a:r>
            <a:r>
              <a:rPr lang="ru-RU" dirty="0" smtClean="0"/>
              <a:t>, русский геолог, который жил во Франции, подробно представил биосферу в его работе Биосфера (1926), а также описал основные принципы биогеохимических циклов. Таким образом, он пересмотрел биосферу как совокупность всех экосистем.</a:t>
            </a:r>
          </a:p>
          <a:p>
            <a:r>
              <a:rPr lang="ru-RU" dirty="0" smtClean="0"/>
              <a:t>Первый экологический ущерб был зарегистрирован в XVIII веке — расширение колоний в результате вырубки лесов. Начиная с XIX века, с промышленной революцией, все больше и больше насущных проблем выросло из влияния деятельности человека на окружающую среду.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5940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Экология человека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Экология человека началась в 1920-х годах на основе изучения изменений в сукцессии в городе Чикаго. Она стала отдельной областью исследования, проведенного в 1970-х годах. Это стало первым признанием того, что люди, которые колонизировали все на континентах Земли, являются одним из основных экологическим фактором.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B12DD-033B-4DDD-A981-AA56CF3A7327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0303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C6499-2A91-4E86-8E51-0874DD056490}" type="datetime1">
              <a:rPr lang="ru-RU" smtClean="0"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FAF93-D5FB-41F8-9FD9-D68FD99BB8EB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0A247-662A-497F-8471-3F7D2FEEF0BF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49C1-42A9-49BA-83D6-61A639C61272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FFCD2-55E0-4DB6-8466-BA630BE94561}" type="datetime1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BF211-B162-4B3E-86D5-F4F33751C36E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D3B31-E931-4439-A602-A3FBAB78B34F}" type="datetime1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AE0C-C9D4-43C8-BF22-45D5DCE8C85D}" type="datetime1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C0372-6FAF-4AAB-AA01-D64CFBA1D63E}" type="datetime1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CCCA-B01C-4E63-9F90-E6BBDED97C2B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24CA-0F9B-4B3C-8BA8-FAB9FAC37B6B}" type="datetime1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5DCE70-E8B5-442C-8DAE-D27164575FE0}" type="datetime1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55273E-B6FA-4067-85F6-61659C9E185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1%81%D1%82%D0%BE%D1%80%D0%B8%D1%8F_%D1%8D%D0%BA%D0%BE%D0%BB%D0%BE%D0%B3%D0%B8%D0%B8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История экологии</a:t>
            </a: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785794"/>
            <a:ext cx="821533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Сохранение и экологические движения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47800"/>
            <a:ext cx="8115328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Начиная с XIX века, экологи и другие природоохранные организации используют экологию и другие науки (например, климатологию), для поддержания своих пропагандистских позиций. Мнения экологов зачастую противоречивы по политическим или экономическим причинам. Как результат, некоторые научные работы в области экологии непосредственно влияют на политику и политические дискуссии.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Экология и глобальная политика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49815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Экология стала центральной частью мира политики, ещё в 1971 году ЮНЕСКО приступила к исследовательской программе под названием «Человек и биосфера», с целью расширения знаний о взаимоотношениях между человеком и природой. Спустя несколько лет она определила концепцию биосферного заповедника.</a:t>
            </a:r>
          </a:p>
          <a:p>
            <a:r>
              <a:rPr lang="ru-RU" dirty="0" smtClean="0"/>
              <a:t>В 1972 году Организация Объединённых Наций провела первую международную конференцию по проблемам окружающей среды человека в Стокгольме, подготовленную Рене </a:t>
            </a:r>
            <a:r>
              <a:rPr lang="ru-RU" dirty="0" err="1" smtClean="0"/>
              <a:t>Дабосом</a:t>
            </a:r>
            <a:r>
              <a:rPr lang="ru-RU" dirty="0" smtClean="0"/>
              <a:t> и другими экспертами. Эта конференция была проведена под девизом «Мыслить глобально, действовать локально».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Материал из </a:t>
            </a:r>
            <a:r>
              <a:rPr lang="ru-RU" dirty="0" err="1" smtClean="0"/>
              <a:t>Википедии</a:t>
            </a:r>
            <a:r>
              <a:rPr lang="ru-RU" dirty="0" smtClean="0"/>
              <a:t> — свободной энциклопедии </a:t>
            </a:r>
            <a:r>
              <a:rPr lang="en-US" dirty="0" smtClean="0">
                <a:hlinkClick r:id="rId3"/>
              </a:rPr>
              <a:t>http://ru.wikipedia.org/wiki/%D0%98%D1%81%D1%82%D0%BE%D1%80%D0%B8%D1%8F_%D1%8D%D0%BA%D0%BE%D0%BB%D0%BE%D0%B3%D0%B8%D0%B8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Экология</a:t>
            </a:r>
            <a:r>
              <a:rPr lang="ru-RU" sz="3200" dirty="0" smtClean="0"/>
              <a:t> — это новая область науки, появившаяся во второй половине XX века.</a:t>
            </a:r>
          </a:p>
          <a:p>
            <a:pPr>
              <a:buNone/>
            </a:pPr>
            <a:r>
              <a:rPr lang="ru-RU" sz="3200" dirty="0" smtClean="0"/>
              <a:t> Получила общественную известность в 1960-е годы, в связи с широко распространённым беспокойством за состояние окружающей среды.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экологи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5929330"/>
            <a:ext cx="7772400" cy="6619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Аристотель                                                </a:t>
            </a:r>
            <a:endParaRPr lang="ru-RU" dirty="0"/>
          </a:p>
        </p:txBody>
      </p:sp>
      <p:pic>
        <p:nvPicPr>
          <p:cNvPr id="1027" name="Picture 3" descr="C:\Users\user\Desktop\220px-Aristoteles_Louv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3357586" cy="41532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6" y="1428736"/>
            <a:ext cx="371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«Истории животных» он дал экологическую классификацию животных, писал о среде обитания, типе движения, местообитания, сезонной активности, общественной жизни, наличии убежищ, использование голоса. 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экологи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5929330"/>
            <a:ext cx="7772400" cy="6619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          Теофраст</a:t>
            </a:r>
            <a:endParaRPr lang="ru-RU" dirty="0"/>
          </a:p>
        </p:txBody>
      </p:sp>
      <p:pic>
        <p:nvPicPr>
          <p:cNvPr id="1026" name="Picture 2" descr="C:\Users\user\Desktop\220px-Theophrast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285860"/>
            <a:ext cx="2946409" cy="47338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21455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Последователь Аристотеля Теофраст в основном исследовал растений и считается античным </a:t>
            </a:r>
            <a:r>
              <a:rPr lang="ru-RU" sz="2400" dirty="0" err="1"/>
              <a:t>основноположником</a:t>
            </a:r>
            <a:r>
              <a:rPr lang="ru-RU" sz="2400" dirty="0"/>
              <a:t> </a:t>
            </a:r>
            <a:r>
              <a:rPr lang="ru-RU" sz="2400" dirty="0" smtClean="0"/>
              <a:t>геоботаники . 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14356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Ботаническая география и Александр фон Гумбольдт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643050"/>
            <a:ext cx="4572032" cy="48577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Немецкий исследователь Александр фон Гумбольдт. Гумбольдт часто считается отцом экологии. Он был первым, кто взялся за изучение взаимосвязи между организмами и окружающей их средой. Он выявил существующие отношения между наблюдаемыми видами растений и климата, и описал растительные зоны в зависимости от широты и высоты над уровнем моря. </a:t>
            </a:r>
            <a:endParaRPr lang="ru-RU" dirty="0"/>
          </a:p>
        </p:txBody>
      </p:sp>
      <p:pic>
        <p:nvPicPr>
          <p:cNvPr id="2050" name="Picture 2" descr="C:\Users\user\Desktop\200px-AvHumbold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643050"/>
            <a:ext cx="3254380" cy="4556132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Понятие биоценоз: Уоллес и Мебиус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500174"/>
            <a:ext cx="8143932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Альфред Рассел Уоллес, современник и конкурент Дарвина, сначала предложил «географию» видов животных. В то время некоторые авторы признали, что виды не являются независимыми друг от друга, а надо сгруппировать их по видам растений, животных, а затем и по царствам или в биоценоз. Первое использование этого термина, по мнению большинства исследователей, принадлежит Карлу Мебиусу в 1877 году.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401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Надорганизменные</a:t>
            </a:r>
            <a:r>
              <a:rPr lang="ru-RU" b="1" dirty="0" smtClean="0"/>
              <a:t> системы и поиск объекта экологии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40108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Большинство сходится к мысли, что объектом должна являться </a:t>
            </a:r>
            <a:r>
              <a:rPr lang="ru-RU" dirty="0" err="1" smtClean="0"/>
              <a:t>надорганизменная</a:t>
            </a:r>
            <a:r>
              <a:rPr lang="ru-RU" dirty="0" smtClean="0"/>
              <a:t> система. Было предложено несколько таких структур: "микрокосм" </a:t>
            </a:r>
            <a:r>
              <a:rPr lang="ru-RU" dirty="0" err="1" smtClean="0"/>
              <a:t>А.Тинемана</a:t>
            </a:r>
            <a:r>
              <a:rPr lang="ru-RU" dirty="0" smtClean="0"/>
              <a:t> и </a:t>
            </a:r>
            <a:r>
              <a:rPr lang="ru-RU" dirty="0" err="1" smtClean="0"/>
              <a:t>С.А.Форбса</a:t>
            </a:r>
            <a:r>
              <a:rPr lang="ru-RU" dirty="0" smtClean="0"/>
              <a:t>, "природный комплекс" </a:t>
            </a:r>
            <a:r>
              <a:rPr lang="ru-RU" dirty="0" err="1" smtClean="0"/>
              <a:t>Е.Маркуса</a:t>
            </a:r>
            <a:r>
              <a:rPr lang="ru-RU" dirty="0" smtClean="0"/>
              <a:t>, "голоцен" </a:t>
            </a:r>
            <a:r>
              <a:rPr lang="ru-RU" dirty="0" err="1" smtClean="0"/>
              <a:t>К.Фридерикса</a:t>
            </a:r>
            <a:r>
              <a:rPr lang="ru-RU" dirty="0" smtClean="0"/>
              <a:t>, "</a:t>
            </a:r>
            <a:r>
              <a:rPr lang="ru-RU" dirty="0" err="1" smtClean="0"/>
              <a:t>сверхорганизм</a:t>
            </a:r>
            <a:r>
              <a:rPr lang="ru-RU" dirty="0" smtClean="0"/>
              <a:t>" </a:t>
            </a:r>
            <a:r>
              <a:rPr lang="ru-RU" dirty="0" err="1" smtClean="0"/>
              <a:t>Ф.Клементса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В 1935 году Артур </a:t>
            </a:r>
            <a:r>
              <a:rPr lang="ru-RU" dirty="0" err="1" smtClean="0"/>
              <a:t>Тэнсли</a:t>
            </a:r>
            <a:r>
              <a:rPr lang="ru-RU" dirty="0" smtClean="0"/>
              <a:t>, британский эколог, придумал термин экосистема — интерактивные системы, установленные между биоценозом (группа живых существ), и их биотопов, окружающей средой, в которой они живут. </a:t>
            </a:r>
          </a:p>
          <a:p>
            <a:pPr>
              <a:buNone/>
            </a:pPr>
            <a:r>
              <a:rPr lang="ru-RU" dirty="0" smtClean="0"/>
              <a:t>Таким образом, экология стала наукой экосистем.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858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Биосфера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14422"/>
            <a:ext cx="6500858" cy="564357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Австрийский геолог Эдуард Зюсс предложил термин биосферы в 1875 году. </a:t>
            </a:r>
          </a:p>
          <a:p>
            <a:r>
              <a:rPr lang="ru-RU" dirty="0" smtClean="0"/>
              <a:t>В 1920-е годы В.И.Вернадский, русский геолог, который жил во Франции, подробно представил биосферу в его работе Биосфера (1926), а также описал основные принципы биогеохимических циклов. Таким образом, он пересмотрел биосферу как совокупность всех экосистем.</a:t>
            </a:r>
          </a:p>
          <a:p>
            <a:r>
              <a:rPr lang="ru-RU" dirty="0" smtClean="0"/>
              <a:t>Первый экологический ущерб был зарегистрирован в XVIII веке — расширение колоний в результате вырубки лесов. Начиная с XIX века, с промышленной революцией, все больше и больше насущных проблем выросло из влияния деятельности человека на окружающую среду. </a:t>
            </a:r>
          </a:p>
          <a:p>
            <a:endParaRPr lang="ru-RU" dirty="0"/>
          </a:p>
        </p:txBody>
      </p:sp>
      <p:pic>
        <p:nvPicPr>
          <p:cNvPr id="3075" name="Picture 3" descr="C:\Users\user\Desktop\Vernads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1928802"/>
            <a:ext cx="2286016" cy="30892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58016" y="5143512"/>
            <a:ext cx="1833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В.И.Вернадский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Экология человека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519591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Экология человека началась в 1920-х годах на основе изучения изменений в сукцессии в городе Чикаго. Она стала отдельной областью исследования, проведенного в 1970-х годах. Это стало первым признанием того, что люди, которые колонизировали все на континентах Земли, являются одним из основных экологическим фактором.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</TotalTime>
  <Words>696</Words>
  <Application>Microsoft Office PowerPoint</Application>
  <PresentationFormat>Екран (4:3)</PresentationFormat>
  <Paragraphs>85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Справедливость</vt:lpstr>
      <vt:lpstr>История экологии</vt:lpstr>
      <vt:lpstr>Презентація PowerPoint</vt:lpstr>
      <vt:lpstr>Первые экологи</vt:lpstr>
      <vt:lpstr>Первые экологи</vt:lpstr>
      <vt:lpstr>Ботаническая география и Александр фон Гумбольдт </vt:lpstr>
      <vt:lpstr>Понятие биоценоз: Уоллес и Мебиус </vt:lpstr>
      <vt:lpstr>Надорганизменные системы и поиск объекта экологии </vt:lpstr>
      <vt:lpstr>Биосфера </vt:lpstr>
      <vt:lpstr>Экология человека </vt:lpstr>
      <vt:lpstr>Сохранение и экологические движения </vt:lpstr>
      <vt:lpstr>Экология и глобальная политика 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экологии</dc:title>
  <dc:creator>user</dc:creator>
  <cp:lastModifiedBy>LEGION</cp:lastModifiedBy>
  <cp:revision>7</cp:revision>
  <dcterms:created xsi:type="dcterms:W3CDTF">2012-04-21T05:05:10Z</dcterms:created>
  <dcterms:modified xsi:type="dcterms:W3CDTF">2015-05-06T08:38:12Z</dcterms:modified>
</cp:coreProperties>
</file>