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sldIdLst>
    <p:sldId id="256" r:id="rId2"/>
    <p:sldId id="261" r:id="rId3"/>
    <p:sldId id="257" r:id="rId4"/>
    <p:sldId id="258" r:id="rId5"/>
    <p:sldId id="262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61137" autoAdjust="0"/>
  </p:normalViewPr>
  <p:slideViewPr>
    <p:cSldViewPr>
      <p:cViewPr varScale="1">
        <p:scale>
          <a:sx n="69" d="100"/>
          <a:sy n="69" d="100"/>
        </p:scale>
        <p:origin x="-4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E3E7-EA4B-49F8-A3C4-5B9FD89BDE4B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DCCF2-1B37-418E-93DE-25F8A567FAD1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00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err="1" smtClean="0"/>
              <a:t>мбСКОу</a:t>
            </a:r>
            <a:r>
              <a:rPr lang="ru-RU" dirty="0" smtClean="0"/>
              <a:t> «Усть-Абаканская  школа – интернат </a:t>
            </a:r>
            <a:r>
              <a:rPr lang="en-US" dirty="0" smtClean="0"/>
              <a:t>viii –</a:t>
            </a:r>
            <a:r>
              <a:rPr lang="ru-RU" dirty="0" smtClean="0"/>
              <a:t>вида»</a:t>
            </a:r>
            <a:br>
              <a:rPr lang="ru-RU" dirty="0" smtClean="0"/>
            </a:br>
            <a:r>
              <a:rPr lang="ru-RU" dirty="0" smtClean="0"/>
              <a:t>				</a:t>
            </a:r>
            <a:r>
              <a:rPr lang="ru-RU" sz="1200" dirty="0" smtClean="0"/>
              <a:t>Выполнила: </a:t>
            </a:r>
            <a:r>
              <a:rPr lang="ru-RU" sz="1200" dirty="0" err="1" smtClean="0"/>
              <a:t>Воспитатель,Искра</a:t>
            </a:r>
            <a:r>
              <a:rPr lang="ru-RU" sz="1200" dirty="0" smtClean="0"/>
              <a:t> В.В.</a:t>
            </a:r>
            <a:br>
              <a:rPr lang="ru-RU" sz="1200" dirty="0" smtClean="0"/>
            </a:br>
            <a:r>
              <a:rPr lang="ru-RU" sz="1200" dirty="0" smtClean="0"/>
              <a:t>		</a:t>
            </a:r>
            <a:r>
              <a:rPr lang="ru-RU" sz="1200" dirty="0" err="1" smtClean="0"/>
              <a:t>П.г.т.Усть</a:t>
            </a:r>
            <a:r>
              <a:rPr lang="ru-RU" sz="1200" dirty="0" smtClean="0"/>
              <a:t> –абакан,2012год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DCCF2-1B37-418E-93DE-25F8A567FAD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Вредные привычки для человека.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b="1" dirty="0" smtClean="0"/>
              <a:t>Вредные привычки</a:t>
            </a:r>
            <a:r>
              <a:rPr lang="ru-RU" dirty="0" smtClean="0"/>
              <a:t>» – это распространённые действия, которые люди повторяют вновь и вновь, несмотря на то, что они не полезны и даже вредны.</a:t>
            </a:r>
          </a:p>
          <a:p>
            <a:r>
              <a:rPr lang="ru-RU" dirty="0" smtClean="0"/>
              <a:t>Многие вредные привычки имеют характер зависимости, то есть человек знает о вреде привычки, но не может от неё избавиться из-за того, что она приносит кратковременное удовольствие или облегчение.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DCCF2-1B37-418E-93DE-25F8A567FAD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316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Алкоголь  для организма человека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Хронический гастрит желудка </a:t>
            </a:r>
          </a:p>
          <a:p>
            <a:r>
              <a:rPr lang="ru-RU" dirty="0" smtClean="0"/>
              <a:t>Развивается цирроз печени  ( разрушение печени) </a:t>
            </a:r>
          </a:p>
          <a:p>
            <a:r>
              <a:rPr lang="ru-RU" dirty="0" smtClean="0"/>
              <a:t>Воздействует на головной мозг </a:t>
            </a:r>
          </a:p>
          <a:p>
            <a:r>
              <a:rPr lang="ru-RU" dirty="0" smtClean="0"/>
              <a:t>Ускоряет биологического старения </a:t>
            </a:r>
          </a:p>
          <a:p>
            <a:r>
              <a:rPr lang="ru-RU" dirty="0" smtClean="0"/>
              <a:t>Приводит к развитию алкоголизма </a:t>
            </a:r>
          </a:p>
          <a:p>
            <a:r>
              <a:rPr lang="ru-RU" b="1" dirty="0" smtClean="0"/>
              <a:t>Признаки отравления алкоголем</a:t>
            </a:r>
          </a:p>
          <a:p>
            <a:r>
              <a:rPr lang="ru-RU" dirty="0" smtClean="0"/>
              <a:t>Головокружение, тошнота и рвота </a:t>
            </a:r>
          </a:p>
          <a:p>
            <a:r>
              <a:rPr lang="ru-RU" dirty="0" smtClean="0"/>
              <a:t>Уменьшение сердечных сокращений, снижение артериального давления </a:t>
            </a:r>
          </a:p>
          <a:p>
            <a:r>
              <a:rPr lang="ru-RU" dirty="0" smtClean="0"/>
              <a:t>Возбужденное или депрессивное состояние </a:t>
            </a:r>
          </a:p>
          <a:p>
            <a:r>
              <a:rPr lang="ru-RU" b="1" dirty="0" smtClean="0"/>
              <a:t>Первая помощь при отравлении алкоголем</a:t>
            </a:r>
          </a:p>
          <a:p>
            <a:r>
              <a:rPr lang="ru-RU" dirty="0" smtClean="0"/>
              <a:t>Уложить набок и очистит дыхательные пути </a:t>
            </a:r>
          </a:p>
          <a:p>
            <a:r>
              <a:rPr lang="ru-RU" dirty="0" smtClean="0"/>
              <a:t>Дать понюхать ватку, смоченную в нашатырном спирте </a:t>
            </a:r>
          </a:p>
          <a:p>
            <a:r>
              <a:rPr lang="ru-RU" dirty="0" smtClean="0"/>
              <a:t>Промыть желудок </a:t>
            </a:r>
          </a:p>
          <a:p>
            <a:r>
              <a:rPr lang="ru-RU" dirty="0" smtClean="0"/>
              <a:t>Положить на голову холодный компресс </a:t>
            </a:r>
          </a:p>
          <a:p>
            <a:r>
              <a:rPr lang="ru-RU" dirty="0" smtClean="0"/>
              <a:t>Вызвать скорую помощь 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DCCF2-1B37-418E-93DE-25F8A567FAD1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477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endParaRPr lang="ru-RU" dirty="0" smtClean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b="1" dirty="0" smtClean="0"/>
              <a:t>Курение </a:t>
            </a:r>
            <a:r>
              <a:rPr lang="ru-RU" dirty="0" smtClean="0"/>
              <a:t>ведет к </a:t>
            </a:r>
            <a:r>
              <a:rPr lang="ru-RU" dirty="0" err="1" smtClean="0"/>
              <a:t>никотиномании</a:t>
            </a:r>
            <a:r>
              <a:rPr lang="ru-RU" dirty="0" smtClean="0"/>
              <a:t> , зависимость дыхательного центра головного мозга от стимулирующих его работу веществ содержащихся в табачном дыме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b="1" dirty="0" smtClean="0"/>
              <a:t>От воздействия табачного дыма страдают: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/>
              <a:t>Легочная система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/>
              <a:t>Органы пищеварения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b="1" dirty="0" smtClean="0"/>
              <a:t>Признаки отравления никотином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/>
              <a:t>Сердечно- сосудистая система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sz="1200" dirty="0" smtClean="0"/>
              <a:t>7.	Горечь во рту 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sz="1200" dirty="0" smtClean="0"/>
              <a:t>8.	Кашель и </a:t>
            </a:r>
            <a:r>
              <a:rPr lang="ru-RU" sz="1200" dirty="0" err="1" smtClean="0"/>
              <a:t>головокружение,тошнота</a:t>
            </a:r>
            <a:r>
              <a:rPr lang="ru-RU" sz="1200" dirty="0" smtClean="0"/>
              <a:t>.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sz="1200" dirty="0" smtClean="0"/>
              <a:t>9.     Слабость и недомогание. Бледность лица.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DCCF2-1B37-418E-93DE-25F8A567FAD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398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Наркомания  и токсикомания</a:t>
            </a:r>
          </a:p>
          <a:p>
            <a:pPr>
              <a:buNone/>
            </a:pPr>
            <a:r>
              <a:rPr lang="ru-RU" dirty="0" smtClean="0"/>
              <a:t>Возникает в результате злоупотребления веществами, вызывающие кратковременного чувство приятного психического состояния </a:t>
            </a:r>
          </a:p>
          <a:p>
            <a:r>
              <a:rPr lang="ru-RU" b="1" dirty="0" smtClean="0"/>
              <a:t>Признаки наркомании и токсикомании:</a:t>
            </a:r>
          </a:p>
          <a:p>
            <a:r>
              <a:rPr lang="ru-RU" dirty="0" smtClean="0"/>
              <a:t>Психическая зависимость </a:t>
            </a:r>
          </a:p>
          <a:p>
            <a:r>
              <a:rPr lang="ru-RU" dirty="0" smtClean="0"/>
              <a:t>Физическая зависимость </a:t>
            </a:r>
          </a:p>
          <a:p>
            <a:r>
              <a:rPr lang="ru-RU" dirty="0" smtClean="0"/>
              <a:t>Изменение чувствительности к наркотику </a:t>
            </a:r>
          </a:p>
          <a:p>
            <a:r>
              <a:rPr lang="ru-RU" b="1" dirty="0" smtClean="0"/>
              <a:t>Признаки наркотического отравления</a:t>
            </a:r>
          </a:p>
          <a:p>
            <a:r>
              <a:rPr lang="ru-RU" dirty="0" smtClean="0"/>
              <a:t>Повышение мышечного тонуса </a:t>
            </a:r>
          </a:p>
          <a:p>
            <a:pPr>
              <a:buNone/>
            </a:pPr>
            <a:r>
              <a:rPr lang="ru-RU" dirty="0" smtClean="0"/>
              <a:t>Сужение зрачков и ослабление их реакции на свет </a:t>
            </a:r>
          </a:p>
          <a:p>
            <a:r>
              <a:rPr lang="ru-RU" dirty="0" smtClean="0"/>
              <a:t>Покраснение кожи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DCCF2-1B37-418E-93DE-25F8A567FAD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Мы- за здоровый образ жизни!</a:t>
            </a:r>
          </a:p>
          <a:p>
            <a:r>
              <a:rPr lang="ru-RU" b="1" u="sng" dirty="0" smtClean="0"/>
              <a:t>Здоровье</a:t>
            </a:r>
            <a:r>
              <a:rPr lang="ru-RU" dirty="0" smtClean="0"/>
              <a:t> - это первая и важнейшая потребность человека, определяющая способность его к труду и обеспечивающая гармоническое развитие личности.</a:t>
            </a:r>
            <a:br>
              <a:rPr lang="ru-RU" dirty="0" smtClean="0"/>
            </a:br>
            <a:r>
              <a:rPr lang="ru-RU" u="sng" dirty="0" smtClean="0"/>
              <a:t>Здоровье</a:t>
            </a:r>
            <a:r>
              <a:rPr lang="ru-RU" dirty="0" smtClean="0"/>
              <a:t> - это полное физическое, психическое и социальное благополучие, а не только отсутствие болезней или физических дефектов.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DCCF2-1B37-418E-93DE-25F8A567FAD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188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Телефон:8(3902)358552;358814</a:t>
            </a:r>
          </a:p>
          <a:p>
            <a:pPr>
              <a:buNone/>
            </a:pPr>
            <a:r>
              <a:rPr lang="ru-RU" smtClean="0"/>
              <a:t>г.Абакан,р.Хакасия,ул.Белоярская60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DCCF2-1B37-418E-93DE-25F8A567FAD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760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8A29-B180-4697-A1BE-AA63C5578318}" type="datetime1">
              <a:rPr lang="ru-RU" smtClean="0"/>
              <a:t>12.05.2015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A21D-18B2-4029-A99F-4F8C88C86588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819D-767A-40E8-B268-D282A8457F78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99A99-5409-432C-B18E-D790E98291D2}" type="datetime1">
              <a:rPr lang="ru-RU" smtClean="0"/>
              <a:t>12.05.2015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45D2-BAF9-4CD1-B03F-4470F17A343F}" type="datetime1">
              <a:rPr lang="ru-RU" smtClean="0"/>
              <a:t>12.05.2015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3798-1A1F-4353-856B-7874C2616FB8}" type="datetime1">
              <a:rPr lang="ru-RU" smtClean="0"/>
              <a:t>12.05.2015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A68-9AB3-4554-95E5-D8FEA49C4C3C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2B62-7942-4311-ACE1-F6A8F959992C}" type="datetime1">
              <a:rPr lang="ru-RU" smtClean="0"/>
              <a:t>12.05.2015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6E1F-AA37-483B-90C7-584F16DA9DEE}" type="datetime1">
              <a:rPr lang="ru-RU" smtClean="0"/>
              <a:t>12.05.2015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59240-EC9B-4C0D-AD5A-72B2B9748628}" type="datetime1">
              <a:rPr lang="ru-RU" smtClean="0"/>
              <a:t>12.05.2015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DA4B-3389-4E8C-9649-DC1D370A3E2B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2BA2F3-B13C-45F6-A9F7-7D7F840D0707}" type="datetime1">
              <a:rPr lang="ru-RU" smtClean="0"/>
              <a:t>12.05.2015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973144-E8AD-4F0C-9F4E-862C0F70A03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verezo.com/photo/5-0-49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мбСКОу</a:t>
            </a:r>
            <a:r>
              <a:rPr lang="ru-RU" dirty="0" smtClean="0"/>
              <a:t> «</a:t>
            </a:r>
            <a:r>
              <a:rPr lang="ru-RU" dirty="0" err="1" smtClean="0"/>
              <a:t>Усть-Абаканская</a:t>
            </a:r>
            <a:r>
              <a:rPr lang="ru-RU" dirty="0" smtClean="0"/>
              <a:t>  школа – интернат </a:t>
            </a:r>
            <a:r>
              <a:rPr lang="en-US" dirty="0" smtClean="0"/>
              <a:t>viii –</a:t>
            </a:r>
            <a:r>
              <a:rPr lang="ru-RU" dirty="0" smtClean="0"/>
              <a:t>вида»</a:t>
            </a:r>
            <a:br>
              <a:rPr lang="ru-RU" dirty="0" smtClean="0"/>
            </a:br>
            <a:r>
              <a:rPr lang="ru-RU" dirty="0" smtClean="0"/>
              <a:t>				</a:t>
            </a:r>
            <a:r>
              <a:rPr lang="ru-RU" sz="2200" dirty="0" smtClean="0"/>
              <a:t>Выполнила: </a:t>
            </a:r>
            <a:r>
              <a:rPr lang="ru-RU" sz="2200" dirty="0" err="1" smtClean="0"/>
              <a:t>Воспитатель,Искра</a:t>
            </a:r>
            <a:r>
              <a:rPr lang="ru-RU" sz="2200" dirty="0" smtClean="0"/>
              <a:t> В.В.</a:t>
            </a:r>
            <a:br>
              <a:rPr lang="ru-RU" sz="2200" dirty="0" smtClean="0"/>
            </a:br>
            <a:r>
              <a:rPr lang="ru-RU" sz="2200" dirty="0" smtClean="0"/>
              <a:t>		</a:t>
            </a:r>
            <a:r>
              <a:rPr lang="ru-RU" sz="2200" dirty="0" err="1" smtClean="0"/>
              <a:t>П.г.т.Усть</a:t>
            </a:r>
            <a:r>
              <a:rPr lang="ru-RU" sz="2200" dirty="0" smtClean="0"/>
              <a:t> –абакан,2012год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b="1" dirty="0" smtClean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Вредные привычки для человека.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b="1" dirty="0" smtClean="0"/>
              <a:t>Вредные привычки</a:t>
            </a:r>
            <a:r>
              <a:rPr lang="ru-RU" dirty="0" smtClean="0"/>
              <a:t>» – это распространённые действия, которые люди повторяют вновь и вновь, несмотря на то, что они не полезны и даже вредны.</a:t>
            </a:r>
          </a:p>
          <a:p>
            <a:r>
              <a:rPr lang="ru-RU" dirty="0" smtClean="0"/>
              <a:t>Многие вредные привычки имеют характер зависимости, то есть человек знает о вреде привычки, но не может от неё избавиться из-за того, что она приносит кратковременное удовольствие или облегчение.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Алкоголь  для организма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Хронический гастрит желудка </a:t>
            </a:r>
          </a:p>
          <a:p>
            <a:r>
              <a:rPr lang="ru-RU" dirty="0" smtClean="0"/>
              <a:t>Развивается цирроз печени  ( разрушение печени) </a:t>
            </a:r>
          </a:p>
          <a:p>
            <a:r>
              <a:rPr lang="ru-RU" dirty="0" smtClean="0"/>
              <a:t>Воздействует на головной мозг </a:t>
            </a:r>
          </a:p>
          <a:p>
            <a:r>
              <a:rPr lang="ru-RU" dirty="0" smtClean="0"/>
              <a:t>Ускоряет биологического старения </a:t>
            </a:r>
          </a:p>
          <a:p>
            <a:r>
              <a:rPr lang="ru-RU" dirty="0" smtClean="0"/>
              <a:t>Приводит к развитию алкоголизма </a:t>
            </a:r>
          </a:p>
          <a:p>
            <a:r>
              <a:rPr lang="ru-RU" b="1" dirty="0" smtClean="0"/>
              <a:t>Признаки отравления алкоголем</a:t>
            </a:r>
          </a:p>
          <a:p>
            <a:r>
              <a:rPr lang="ru-RU" dirty="0" smtClean="0"/>
              <a:t>Головокружение, тошнота и рвота </a:t>
            </a:r>
          </a:p>
          <a:p>
            <a:r>
              <a:rPr lang="ru-RU" dirty="0" smtClean="0"/>
              <a:t>Уменьшение сердечных сокращений, снижение артериального давления </a:t>
            </a:r>
          </a:p>
          <a:p>
            <a:r>
              <a:rPr lang="ru-RU" dirty="0" smtClean="0"/>
              <a:t>Возбужденное или депрессивное состояние </a:t>
            </a:r>
          </a:p>
          <a:p>
            <a:r>
              <a:rPr lang="ru-RU" b="1" dirty="0" smtClean="0"/>
              <a:t>Первая помощь при отравлении алкоголем</a:t>
            </a:r>
          </a:p>
          <a:p>
            <a:r>
              <a:rPr lang="ru-RU" dirty="0" smtClean="0"/>
              <a:t>Уложить набок и очистит дыхательные пути </a:t>
            </a:r>
          </a:p>
          <a:p>
            <a:r>
              <a:rPr lang="ru-RU" dirty="0" smtClean="0"/>
              <a:t>Дать понюхать ватку, смоченную в нашатырном спирте </a:t>
            </a:r>
          </a:p>
          <a:p>
            <a:r>
              <a:rPr lang="ru-RU" dirty="0" smtClean="0"/>
              <a:t>Промыть желудок </a:t>
            </a:r>
          </a:p>
          <a:p>
            <a:r>
              <a:rPr lang="ru-RU" dirty="0" smtClean="0"/>
              <a:t>Положить на голову холодный компресс </a:t>
            </a:r>
          </a:p>
          <a:p>
            <a:r>
              <a:rPr lang="ru-RU" dirty="0" smtClean="0"/>
              <a:t>Вызвать скорую помощь  </a:t>
            </a:r>
            <a:endParaRPr lang="ru-RU" dirty="0"/>
          </a:p>
        </p:txBody>
      </p:sp>
      <p:pic>
        <p:nvPicPr>
          <p:cNvPr id="6146" name="Picture 2" descr="АЛКОГОЛЬ КРЕПКИЙ. Водка, вино, виски,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071546"/>
            <a:ext cx="2786082" cy="2643206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857364"/>
            <a:ext cx="86868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b="1" dirty="0" smtClean="0"/>
          </a:p>
          <a:p>
            <a:endParaRPr lang="ru-RU" dirty="0" smtClean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b="1" dirty="0" smtClean="0"/>
              <a:t>Курение </a:t>
            </a:r>
            <a:r>
              <a:rPr lang="ru-RU" dirty="0" smtClean="0"/>
              <a:t>ведет к </a:t>
            </a:r>
            <a:r>
              <a:rPr lang="ru-RU" dirty="0" err="1" smtClean="0"/>
              <a:t>никотиномании</a:t>
            </a:r>
            <a:r>
              <a:rPr lang="ru-RU" dirty="0" smtClean="0"/>
              <a:t> , зависимость дыхательного центра головного мозга от стимулирующих его работу веществ содержащихся в табачном дыме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b="1" dirty="0" smtClean="0"/>
              <a:t>От воздействия табачного дыма страдают: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/>
              <a:t>Легочная система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/>
              <a:t>Органы пищеварения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b="1" dirty="0" smtClean="0"/>
              <a:t>Признаки отравления никотином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/>
              <a:t>Сердечно- сосудистая система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sz="2900" dirty="0" smtClean="0"/>
              <a:t>7.	Горечь во рту 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sz="2900" dirty="0" smtClean="0"/>
              <a:t>8.	Кашель и </a:t>
            </a:r>
            <a:r>
              <a:rPr lang="ru-RU" sz="2900" dirty="0" err="1" smtClean="0"/>
              <a:t>головокружение,тошнота</a:t>
            </a:r>
            <a:r>
              <a:rPr lang="ru-RU" sz="2900" dirty="0" smtClean="0"/>
              <a:t>.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sz="2900" dirty="0" smtClean="0"/>
              <a:t>9.     Слабость и недомогание. Бледность лица.</a:t>
            </a:r>
          </a:p>
        </p:txBody>
      </p:sp>
      <p:pic>
        <p:nvPicPr>
          <p:cNvPr id="23554" name="Picture 2" descr="http://festival.1september.ru/articles/417349/Image5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214686"/>
            <a:ext cx="2500330" cy="3084502"/>
          </a:xfrm>
          <a:prstGeom prst="rect">
            <a:avLst/>
          </a:prstGeom>
          <a:noFill/>
        </p:spPr>
      </p:pic>
      <p:pic>
        <p:nvPicPr>
          <p:cNvPr id="23562" name="Picture 10" descr="Вредные привыч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2619348" cy="2286016"/>
          </a:xfrm>
          <a:prstGeom prst="rect">
            <a:avLst/>
          </a:prstGeom>
          <a:noFill/>
        </p:spPr>
      </p:pic>
      <p:pic>
        <p:nvPicPr>
          <p:cNvPr id="13" name="Picture 4" descr="tabak-05"/>
          <p:cNvPicPr>
            <a:picLocks noChangeAspect="1" noChangeArrowheads="1"/>
          </p:cNvPicPr>
          <p:nvPr/>
        </p:nvPicPr>
        <p:blipFill>
          <a:blip r:embed="rId5" cstate="print">
            <a:lum bright="24000"/>
          </a:blip>
          <a:srcRect/>
          <a:stretch>
            <a:fillRect/>
          </a:stretch>
        </p:blipFill>
        <p:spPr>
          <a:xfrm>
            <a:off x="6929454" y="0"/>
            <a:ext cx="1785950" cy="2562225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Наркомания  и токсикомания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Возникает в результате злоупотребления веществами, вызывающие кратковременного чувство приятного психического состояния </a:t>
            </a:r>
          </a:p>
          <a:p>
            <a:r>
              <a:rPr lang="ru-RU" b="1" dirty="0" smtClean="0"/>
              <a:t>Признаки наркомании и токсикомании:</a:t>
            </a:r>
          </a:p>
          <a:p>
            <a:r>
              <a:rPr lang="ru-RU" dirty="0" smtClean="0"/>
              <a:t>Психическая зависимость </a:t>
            </a:r>
          </a:p>
          <a:p>
            <a:r>
              <a:rPr lang="ru-RU" dirty="0" smtClean="0"/>
              <a:t>Физическая зависимость </a:t>
            </a:r>
          </a:p>
          <a:p>
            <a:r>
              <a:rPr lang="ru-RU" dirty="0" smtClean="0"/>
              <a:t>Изменение чувствительности к наркотику </a:t>
            </a:r>
          </a:p>
          <a:p>
            <a:r>
              <a:rPr lang="ru-RU" b="1" dirty="0" smtClean="0"/>
              <a:t>Признаки наркотического отравления</a:t>
            </a:r>
          </a:p>
          <a:p>
            <a:r>
              <a:rPr lang="ru-RU" dirty="0" smtClean="0"/>
              <a:t>Повышение мышечного тонуса </a:t>
            </a:r>
          </a:p>
          <a:p>
            <a:pPr>
              <a:buNone/>
            </a:pPr>
            <a:r>
              <a:rPr lang="ru-RU" dirty="0" smtClean="0"/>
              <a:t>Сужение зрачков и ослабление их реакции на свет </a:t>
            </a:r>
          </a:p>
          <a:p>
            <a:r>
              <a:rPr lang="ru-RU" dirty="0" smtClean="0"/>
              <a:t>Покраснение кожи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9" descr="11134915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714884"/>
            <a:ext cx="507206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8686800" cy="838200"/>
          </a:xfrm>
        </p:spPr>
        <p:txBody>
          <a:bodyPr/>
          <a:lstStyle/>
          <a:p>
            <a:r>
              <a:rPr lang="ru-RU" dirty="0" smtClean="0"/>
              <a:t>Мы- за здоровый образ жизни!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u="sng" dirty="0" smtClean="0"/>
              <a:t>Здоровье</a:t>
            </a:r>
            <a:r>
              <a:rPr lang="ru-RU" dirty="0" smtClean="0"/>
              <a:t> - это первая и важнейшая потребность человека, определяющая способность его к труду и обеспечивающая гармоническое развитие личности.</a:t>
            </a:r>
            <a:br>
              <a:rPr lang="ru-RU" dirty="0" smtClean="0"/>
            </a:br>
            <a:r>
              <a:rPr lang="ru-RU" u="sng" dirty="0" smtClean="0"/>
              <a:t>Здоровье</a:t>
            </a:r>
            <a:r>
              <a:rPr lang="ru-RU" dirty="0" smtClean="0"/>
              <a:t> - это полное физическое, психическое и социальное благополучие, а не только отсутствие болезней или физических дефектов.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329642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Телефон:8(3902)358552;358814</a:t>
            </a:r>
          </a:p>
          <a:p>
            <a:pPr>
              <a:buNone/>
            </a:pPr>
            <a:r>
              <a:rPr lang="ru-RU" dirty="0" smtClean="0"/>
              <a:t>г.Абакан,р.Хакасия,ул.Белоярская60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66"/>
            <a:ext cx="8429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«Центр  психолого-педагогической  и </a:t>
            </a:r>
            <a:r>
              <a:rPr lang="ru-RU" sz="2800" b="1" dirty="0" err="1" smtClean="0"/>
              <a:t>медико</a:t>
            </a:r>
            <a:r>
              <a:rPr lang="ru-RU" sz="2800" b="1" dirty="0" smtClean="0"/>
              <a:t> –социальной  помощи «Радость»</a:t>
            </a:r>
            <a:endParaRPr lang="ru-RU" sz="2800" b="1" dirty="0"/>
          </a:p>
        </p:txBody>
      </p:sp>
      <p:pic>
        <p:nvPicPr>
          <p:cNvPr id="1026" name="Picture 2" descr="http://tverezo.com/_ph/5/1/31720097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357562"/>
            <a:ext cx="5143536" cy="3119454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4FCEFF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</TotalTime>
  <Words>295</Words>
  <Application>Microsoft Office PowerPoint</Application>
  <PresentationFormat>Екран (4:3)</PresentationFormat>
  <Paragraphs>116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Трек</vt:lpstr>
      <vt:lpstr>мбСКОу «Усть-Абаканская  школа – интернат viii –вида»     Выполнила: Воспитатель,Искра В.В.   П.г.т.Усть –абакан,2012год</vt:lpstr>
      <vt:lpstr>Вредные привычки для человека.</vt:lpstr>
      <vt:lpstr>Алкоголь  для организма человека</vt:lpstr>
      <vt:lpstr> </vt:lpstr>
      <vt:lpstr>Наркомания  и токсикомания</vt:lpstr>
      <vt:lpstr>Мы- за здоровый образ жизни!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Анютка</dc:creator>
  <cp:lastModifiedBy>LEGION</cp:lastModifiedBy>
  <cp:revision>27</cp:revision>
  <dcterms:created xsi:type="dcterms:W3CDTF">2012-02-08T12:48:17Z</dcterms:created>
  <dcterms:modified xsi:type="dcterms:W3CDTF">2015-05-12T08:40:05Z</dcterms:modified>
</cp:coreProperties>
</file>